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6" r:id="rId1"/>
    <p:sldMasterId id="2147483678" r:id="rId2"/>
  </p:sldMasterIdLst>
  <p:notesMasterIdLst>
    <p:notesMasterId r:id="rId35"/>
  </p:notesMasterIdLst>
  <p:sldIdLst>
    <p:sldId id="343" r:id="rId3"/>
    <p:sldId id="452" r:id="rId4"/>
    <p:sldId id="258" r:id="rId5"/>
    <p:sldId id="259" r:id="rId6"/>
    <p:sldId id="676" r:id="rId7"/>
    <p:sldId id="535" r:id="rId8"/>
    <p:sldId id="536" r:id="rId9"/>
    <p:sldId id="302" r:id="rId10"/>
    <p:sldId id="690" r:id="rId11"/>
    <p:sldId id="6125" r:id="rId12"/>
    <p:sldId id="501" r:id="rId13"/>
    <p:sldId id="503" r:id="rId14"/>
    <p:sldId id="502" r:id="rId15"/>
    <p:sldId id="540" r:id="rId16"/>
    <p:sldId id="456" r:id="rId17"/>
    <p:sldId id="6264" r:id="rId18"/>
    <p:sldId id="397" r:id="rId19"/>
    <p:sldId id="683" r:id="rId20"/>
    <p:sldId id="6126" r:id="rId21"/>
    <p:sldId id="6128" r:id="rId22"/>
    <p:sldId id="6269" r:id="rId23"/>
    <p:sldId id="6270" r:id="rId24"/>
    <p:sldId id="6271" r:id="rId25"/>
    <p:sldId id="6274" r:id="rId26"/>
    <p:sldId id="6272" r:id="rId27"/>
    <p:sldId id="273" r:id="rId28"/>
    <p:sldId id="274" r:id="rId29"/>
    <p:sldId id="6273" r:id="rId30"/>
    <p:sldId id="269" r:id="rId31"/>
    <p:sldId id="270" r:id="rId32"/>
    <p:sldId id="271" r:id="rId33"/>
    <p:sldId id="6275" r:id="rId3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72"/>
    <p:restoredTop sz="93009"/>
  </p:normalViewPr>
  <p:slideViewPr>
    <p:cSldViewPr snapToGrid="0">
      <p:cViewPr varScale="1">
        <p:scale>
          <a:sx n="146" d="100"/>
          <a:sy n="146" d="100"/>
        </p:scale>
        <p:origin x="672" y="12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a:t>
            </a:fld>
            <a:endParaRPr lang="en-US"/>
          </a:p>
        </p:txBody>
      </p:sp>
    </p:spTree>
    <p:extLst>
      <p:ext uri="{BB962C8B-B14F-4D97-AF65-F5344CB8AC3E}">
        <p14:creationId xmlns:p14="http://schemas.microsoft.com/office/powerpoint/2010/main" val="3014810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F901B7-AE6D-8A4C-A77C-12758BD38406}" type="slidenum">
              <a:rPr lang="en-US" smtClean="0"/>
              <a:t>14</a:t>
            </a:fld>
            <a:endParaRPr lang="en-US"/>
          </a:p>
        </p:txBody>
      </p:sp>
    </p:spTree>
    <p:extLst>
      <p:ext uri="{BB962C8B-B14F-4D97-AF65-F5344CB8AC3E}">
        <p14:creationId xmlns:p14="http://schemas.microsoft.com/office/powerpoint/2010/main" val="1128393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F901B7-AE6D-8A4C-A77C-12758BD38406}" type="slidenum">
              <a:rPr lang="en-US" smtClean="0"/>
              <a:t>15</a:t>
            </a:fld>
            <a:endParaRPr lang="en-US" dirty="0"/>
          </a:p>
        </p:txBody>
      </p:sp>
    </p:spTree>
    <p:extLst>
      <p:ext uri="{BB962C8B-B14F-4D97-AF65-F5344CB8AC3E}">
        <p14:creationId xmlns:p14="http://schemas.microsoft.com/office/powerpoint/2010/main" val="2097601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406f64666a_2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1" name="Google Shape;301;g2406f64666a_2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406f64666a_2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g2406f64666a_2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406f64666a_2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g2406f64666a_2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406f64666a_2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g2406f64666a_2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406f64666a_2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g2406f64666a_2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406f64666a_2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5" name="Google Shape;295;g2406f64666a_2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eaLnBrk="1" hangingPunct="1">
              <a:spcBef>
                <a:spcPct val="0"/>
              </a:spcBef>
              <a:buSzTx/>
              <a:buFontTx/>
              <a:buNone/>
            </a:pPr>
            <a:r>
              <a:rPr lang="en-US" altLang="x-none" dirty="0">
                <a:solidFill>
                  <a:srgbClr val="0066A1"/>
                </a:solidFill>
                <a:latin typeface="Calibri" charset="0"/>
                <a:ea typeface="Calibri" charset="0"/>
                <a:cs typeface="Calibri" charset="0"/>
              </a:rPr>
              <a:t>IEEE and its members stretch far beyond just engineering, IEEE </a:t>
            </a:r>
            <a:r>
              <a:rPr lang="en-US" altLang="x-none" baseline="0" dirty="0">
                <a:solidFill>
                  <a:srgbClr val="0066A1"/>
                </a:solidFill>
                <a:latin typeface="Calibri" charset="0"/>
                <a:ea typeface="Calibri" charset="0"/>
                <a:cs typeface="Calibri" charset="0"/>
              </a:rPr>
              <a:t>wants to look at the big picture and solve global problems.</a:t>
            </a:r>
          </a:p>
          <a:p>
            <a:pPr algn="l" eaLnBrk="1" hangingPunct="1">
              <a:spcBef>
                <a:spcPct val="0"/>
              </a:spcBef>
              <a:buSzTx/>
              <a:buFontTx/>
              <a:buNone/>
            </a:pPr>
            <a:endParaRPr lang="en-US" altLang="x-none" baseline="0" dirty="0">
              <a:solidFill>
                <a:srgbClr val="0066A1"/>
              </a:solidFill>
              <a:latin typeface="Calibri" charset="0"/>
              <a:ea typeface="Calibri" charset="0"/>
              <a:cs typeface="Calibri" charset="0"/>
            </a:endParaRPr>
          </a:p>
          <a:p>
            <a:r>
              <a:rPr lang="en-US" dirty="0"/>
              <a:t>What does</a:t>
            </a:r>
            <a:r>
              <a:rPr lang="en-US" baseline="0" dirty="0"/>
              <a:t> that mean?</a:t>
            </a:r>
          </a:p>
          <a:p>
            <a:pPr rtl="0">
              <a:spcBef>
                <a:spcPts val="0"/>
              </a:spcBef>
              <a:spcAft>
                <a:spcPts val="0"/>
              </a:spcAft>
            </a:pPr>
            <a:r>
              <a:rPr lang="en-US" sz="1800" b="0" i="0" u="none" strike="noStrike" dirty="0">
                <a:solidFill>
                  <a:srgbClr val="000000"/>
                </a:solidFill>
                <a:effectLst/>
                <a:latin typeface="Calibri" panose="020F0502020204030204" pitchFamily="34" charset="0"/>
              </a:rPr>
              <a:t>It means that IEEE wants to:</a:t>
            </a:r>
            <a:endParaRPr lang="en-US"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Expand and enable diverse communities to help individuals from around the world to share, collaborate, network, debate, and engage with one another.</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Provide technically vital forums for the discussion, development, and dissemination of authoritative knowledge related to traditional, emerging and disruptive technologies. </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Lead humanitarian efforts around the world to use technology to solve the world’s most challenging problems.</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Leverage IEEE’s technology-related insight to provide governments, NGOs and other organizations, and the public with innovative and practical recommendations to address public policy issues.  </a:t>
            </a: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1" i="0" u="none" strike="noStrike" dirty="0">
                <a:solidFill>
                  <a:srgbClr val="000000"/>
                </a:solidFill>
                <a:effectLst/>
                <a:latin typeface="Calibri" panose="020F0502020204030204" pitchFamily="34" charset="0"/>
              </a:rPr>
              <a:t>To achieve that, we have business solutions that are vital to both companies and their employees.</a:t>
            </a:r>
            <a:endParaRPr lang="en-US" dirty="0">
              <a:effectLst/>
            </a:endParaRPr>
          </a:p>
          <a:p>
            <a:pPr marL="0" indent="0">
              <a:buFont typeface="Arial"/>
              <a:buNone/>
            </a:pPr>
            <a:endParaRPr lang="en-US" baseline="0" dirty="0"/>
          </a:p>
          <a:p>
            <a:pPr algn="l" eaLnBrk="1" hangingPunct="1">
              <a:spcBef>
                <a:spcPct val="0"/>
              </a:spcBef>
              <a:buSzTx/>
              <a:buFontTx/>
              <a:buNone/>
            </a:pPr>
            <a:endParaRPr lang="en-US" altLang="x-none" dirty="0">
              <a:solidFill>
                <a:srgbClr val="0066A1"/>
              </a:solidFill>
              <a:latin typeface="Calibri" charset="0"/>
              <a:ea typeface="Calibri" charset="0"/>
              <a:cs typeface="Calibri"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3F901B7-AE6D-8A4C-A77C-12758BD38406}" type="slidenum">
              <a:rPr lang="en-US" smtClean="0"/>
              <a:t>2</a:t>
            </a:fld>
            <a:endParaRPr lang="en-US" dirty="0"/>
          </a:p>
        </p:txBody>
      </p:sp>
    </p:spTree>
    <p:extLst>
      <p:ext uri="{BB962C8B-B14F-4D97-AF65-F5344CB8AC3E}">
        <p14:creationId xmlns:p14="http://schemas.microsoft.com/office/powerpoint/2010/main" val="2606101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E39AAD-BFA9-41EC-B04D-D80CB93AEF27}" type="slidenum">
              <a:rPr lang="en-US" smtClean="0"/>
              <a:t>5</a:t>
            </a:fld>
            <a:endParaRPr lang="en-US" dirty="0"/>
          </a:p>
        </p:txBody>
      </p:sp>
    </p:spTree>
    <p:extLst>
      <p:ext uri="{BB962C8B-B14F-4D97-AF65-F5344CB8AC3E}">
        <p14:creationId xmlns:p14="http://schemas.microsoft.com/office/powerpoint/2010/main" val="4269585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x-none" dirty="0"/>
              <a:t>IEEE facilitates the cross-pollination of ideas, </a:t>
            </a:r>
            <a:r>
              <a:rPr lang="en-US" altLang="x-none" b="1" dirty="0"/>
              <a:t>giving people access to ideas developed in other disciplines.</a:t>
            </a:r>
          </a:p>
          <a:p>
            <a:endParaRPr lang="en-US" dirty="0"/>
          </a:p>
        </p:txBody>
      </p:sp>
      <p:sp>
        <p:nvSpPr>
          <p:cNvPr id="4" name="Slide Number Placeholder 3"/>
          <p:cNvSpPr>
            <a:spLocks noGrp="1"/>
          </p:cNvSpPr>
          <p:nvPr>
            <p:ph type="sldNum" sz="quarter" idx="10"/>
          </p:nvPr>
        </p:nvSpPr>
        <p:spPr/>
        <p:txBody>
          <a:bodyPr/>
          <a:lstStyle/>
          <a:p>
            <a:fld id="{B3F901B7-AE6D-8A4C-A77C-12758BD38406}" type="slidenum">
              <a:rPr lang="en-US" smtClean="0"/>
              <a:t>6</a:t>
            </a:fld>
            <a:endParaRPr lang="en-US" dirty="0"/>
          </a:p>
        </p:txBody>
      </p:sp>
    </p:spTree>
    <p:extLst>
      <p:ext uri="{BB962C8B-B14F-4D97-AF65-F5344CB8AC3E}">
        <p14:creationId xmlns:p14="http://schemas.microsoft.com/office/powerpoint/2010/main" val="263824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The top companies</a:t>
            </a:r>
            <a:r>
              <a:rPr lang="en-US" b="0" baseline="0" dirty="0"/>
              <a:t> and universities rely on IEEE information through IEEE </a:t>
            </a:r>
            <a:r>
              <a:rPr lang="en-US" b="0" i="1" baseline="0" dirty="0"/>
              <a:t>Xplore</a:t>
            </a:r>
            <a:r>
              <a:rPr lang="en-US" b="0" baseline="0" dirty="0"/>
              <a:t>. IEEE influences major industries—and is at the forefront of today’s technology.</a:t>
            </a:r>
          </a:p>
          <a:p>
            <a:endParaRPr lang="en-US" b="0" dirty="0"/>
          </a:p>
          <a:p>
            <a:pPr marL="0" indent="0">
              <a:buFontTx/>
              <a:buNone/>
            </a:pPr>
            <a:r>
              <a:rPr lang="en-US" b="0" dirty="0"/>
              <a:t>Today, IEEE is expanding in many ways: people, communities, nations, collaborative settings, intellectual properties, and more.</a:t>
            </a:r>
            <a:endParaRPr lang="en-US" b="1" dirty="0"/>
          </a:p>
          <a:p>
            <a:endParaRPr lang="en-US" dirty="0"/>
          </a:p>
        </p:txBody>
      </p:sp>
      <p:sp>
        <p:nvSpPr>
          <p:cNvPr id="4" name="Slide Number Placeholder 3"/>
          <p:cNvSpPr>
            <a:spLocks noGrp="1"/>
          </p:cNvSpPr>
          <p:nvPr>
            <p:ph type="sldNum" sz="quarter" idx="10"/>
          </p:nvPr>
        </p:nvSpPr>
        <p:spPr/>
        <p:txBody>
          <a:bodyPr/>
          <a:lstStyle/>
          <a:p>
            <a:fld id="{B3F901B7-AE6D-8A4C-A77C-12758BD38406}" type="slidenum">
              <a:rPr lang="en-US" smtClean="0"/>
              <a:t>7</a:t>
            </a:fld>
            <a:endParaRPr lang="en-US" dirty="0"/>
          </a:p>
        </p:txBody>
      </p:sp>
    </p:spTree>
    <p:extLst>
      <p:ext uri="{BB962C8B-B14F-4D97-AF65-F5344CB8AC3E}">
        <p14:creationId xmlns:p14="http://schemas.microsoft.com/office/powerpoint/2010/main" val="2977951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6505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3099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343400"/>
            <a:ext cx="5791200" cy="4266210"/>
          </a:xfrm>
        </p:spPr>
        <p:txBody>
          <a:bodyPr/>
          <a:lstStyle/>
          <a:p>
            <a:pPr>
              <a:buNone/>
            </a:pP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F362D4-5DD5-1441-A093-8EF5773AF7CF}"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2234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F901B7-AE6D-8A4C-A77C-12758BD38406}" type="slidenum">
              <a:rPr lang="en-US" smtClean="0"/>
              <a:t>12</a:t>
            </a:fld>
            <a:endParaRPr lang="en-US"/>
          </a:p>
        </p:txBody>
      </p:sp>
    </p:spTree>
    <p:extLst>
      <p:ext uri="{BB962C8B-B14F-4D97-AF65-F5344CB8AC3E}">
        <p14:creationId xmlns:p14="http://schemas.microsoft.com/office/powerpoint/2010/main" val="67845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4" name="Content Placeholder 3"/>
          <p:cNvSpPr>
            <a:spLocks noGrp="1"/>
          </p:cNvSpPr>
          <p:nvPr>
            <p:ph sz="half" idx="2" hasCustomPrompt="1"/>
          </p:nvPr>
        </p:nvSpPr>
        <p:spPr>
          <a:xfrm>
            <a:off x="4629150" y="1369219"/>
            <a:ext cx="3886200" cy="2844563"/>
          </a:xfrm>
        </p:spPr>
        <p:txBody>
          <a:bodyPr/>
          <a:lstStyle>
            <a:lvl1pPr marL="0" indent="0">
              <a:buNone/>
              <a:defRPr sz="900" i="1"/>
            </a:lvl1pPr>
          </a:lstStyle>
          <a:p>
            <a:pPr lvl="0"/>
            <a:r>
              <a:rPr lang="en-US" dirty="0"/>
              <a:t>Insert Object</a:t>
            </a:r>
          </a:p>
        </p:txBody>
      </p:sp>
      <p:sp>
        <p:nvSpPr>
          <p:cNvPr id="14"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17"/>
          <p:cNvSpPr>
            <a:spLocks noGrp="1"/>
          </p:cNvSpPr>
          <p:nvPr>
            <p:ph type="sldNum" sz="quarter" idx="14"/>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5"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4108923425"/>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bg>
      <p:bgRef idx="1001">
        <a:schemeClr val="bg1"/>
      </p:bgRef>
    </p:bg>
    <p:spTree>
      <p:nvGrpSpPr>
        <p:cNvPr id="1" name=""/>
        <p:cNvGrpSpPr/>
        <p:nvPr/>
      </p:nvGrpSpPr>
      <p:grpSpPr>
        <a:xfrm>
          <a:off x="0" y="0"/>
          <a:ext cx="0" cy="0"/>
          <a:chOff x="0" y="0"/>
          <a:chExt cx="0" cy="0"/>
        </a:xfrm>
      </p:grpSpPr>
      <p:sp>
        <p:nvSpPr>
          <p:cNvPr id="3" name="Shape 83">
            <a:extLst>
              <a:ext uri="{FF2B5EF4-FFF2-40B4-BE49-F238E27FC236}">
                <a16:creationId xmlns:a16="http://schemas.microsoft.com/office/drawing/2014/main" id="{25CF8E01-B281-EC42-84C1-A688786D0C5B}"/>
              </a:ext>
            </a:extLst>
          </p:cNvPr>
          <p:cNvSpPr txBox="1">
            <a:spLocks noGrp="1"/>
          </p:cNvSpPr>
          <p:nvPr>
            <p:ph type="ctrTitle"/>
          </p:nvPr>
        </p:nvSpPr>
        <p:spPr>
          <a:xfrm>
            <a:off x="297611" y="424066"/>
            <a:ext cx="8531162" cy="391130"/>
          </a:xfrm>
          <a:prstGeom prst="rect">
            <a:avLst/>
          </a:prstGeom>
          <a:noFill/>
          <a:ln>
            <a:noFill/>
          </a:ln>
        </p:spPr>
        <p:txBody>
          <a:bodyPr wrap="square" lIns="68575" tIns="68575" rIns="68575" bIns="68575" anchor="t" anchorCtr="0"/>
          <a:lstStyle>
            <a:lvl1pPr marL="0" marR="0" lvl="0" indent="0" algn="l" rtl="0">
              <a:lnSpc>
                <a:spcPct val="90000"/>
              </a:lnSpc>
              <a:spcBef>
                <a:spcPts val="0"/>
              </a:spcBef>
              <a:buClr>
                <a:srgbClr val="0066A1"/>
              </a:buClr>
              <a:buSzPct val="100000"/>
              <a:buFont typeface="Calibri"/>
              <a:buNone/>
              <a:defRPr sz="2600" b="1" i="0" u="none" strike="noStrike" cap="none">
                <a:solidFill>
                  <a:srgbClr val="0066A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5" name="Shape 85">
            <a:extLst>
              <a:ext uri="{FF2B5EF4-FFF2-40B4-BE49-F238E27FC236}">
                <a16:creationId xmlns:a16="http://schemas.microsoft.com/office/drawing/2014/main" id="{99990AC4-BBEF-DB43-ADDD-A11DFE94FBB7}"/>
              </a:ext>
            </a:extLst>
          </p:cNvPr>
          <p:cNvSpPr txBox="1">
            <a:spLocks noGrp="1"/>
          </p:cNvSpPr>
          <p:nvPr>
            <p:ph type="body" idx="2"/>
          </p:nvPr>
        </p:nvSpPr>
        <p:spPr>
          <a:xfrm>
            <a:off x="297611" y="954157"/>
            <a:ext cx="8531162" cy="3522953"/>
          </a:xfrm>
          <a:prstGeom prst="rect">
            <a:avLst/>
          </a:prstGeom>
          <a:noFill/>
          <a:ln>
            <a:noFill/>
          </a:ln>
        </p:spPr>
        <p:txBody>
          <a:bodyPr wrap="square" lIns="68575" tIns="68575" rIns="68575" bIns="68575" anchor="t" anchorCtr="0"/>
          <a:lstStyle>
            <a:lvl1pPr marL="342900" marR="0" lvl="0" indent="-279400" algn="l" rtl="0">
              <a:lnSpc>
                <a:spcPct val="90000"/>
              </a:lnSpc>
              <a:spcBef>
                <a:spcPts val="800"/>
              </a:spcBef>
              <a:buClr>
                <a:srgbClr val="0066A1"/>
              </a:buClr>
              <a:buSzPct val="60000"/>
              <a:buFont typeface="Merriweather Sans"/>
              <a:buChar char="▶"/>
              <a:defRPr sz="1500" b="0" i="0" u="none" strike="noStrike" cap="none">
                <a:solidFill>
                  <a:schemeClr val="dk1"/>
                </a:solidFill>
                <a:latin typeface="Calibri"/>
                <a:ea typeface="Calibri"/>
                <a:cs typeface="Calibri"/>
                <a:sym typeface="Calibri"/>
              </a:defRPr>
            </a:lvl1pPr>
            <a:lvl2pPr marL="596900" marR="0" lvl="1" indent="-165100" algn="l" rtl="0">
              <a:lnSpc>
                <a:spcPct val="90000"/>
              </a:lnSpc>
              <a:spcBef>
                <a:spcPts val="400"/>
              </a:spcBef>
              <a:buClr>
                <a:srgbClr val="0066A1"/>
              </a:buClr>
              <a:buSzPct val="100000"/>
              <a:buFont typeface="Noto Sans Symbols"/>
              <a:buChar char="▪"/>
              <a:defRPr sz="1400" b="0" i="0" u="none" strike="noStrike" cap="none">
                <a:solidFill>
                  <a:schemeClr val="dk1"/>
                </a:solidFill>
                <a:latin typeface="Calibri"/>
                <a:ea typeface="Calibri"/>
                <a:cs typeface="Calibri"/>
                <a:sym typeface="Calibri"/>
              </a:defRPr>
            </a:lvl2pPr>
            <a:lvl3pPr marL="939800" marR="0" lvl="2" indent="-177800" algn="l" rtl="0">
              <a:lnSpc>
                <a:spcPct val="90000"/>
              </a:lnSpc>
              <a:spcBef>
                <a:spcPts val="400"/>
              </a:spcBef>
              <a:buClr>
                <a:srgbClr val="0066A1"/>
              </a:buClr>
              <a:buSzPct val="100000"/>
              <a:buFont typeface="Noto Sans Symbols"/>
              <a:buChar char="▪"/>
              <a:defRPr sz="1200" b="0" i="0" u="none" strike="noStrike" cap="none">
                <a:solidFill>
                  <a:schemeClr val="dk1"/>
                </a:solidFill>
                <a:latin typeface="Calibri"/>
                <a:ea typeface="Calibri"/>
                <a:cs typeface="Calibri"/>
                <a:sym typeface="Calibri"/>
              </a:defRPr>
            </a:lvl3pPr>
            <a:lvl4pPr marL="1244600" marR="0" lvl="3" indent="-152400"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4pPr>
            <a:lvl5pPr marL="1587500" marR="0" lvl="4" indent="-152400"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24659116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508000" y="457200"/>
            <a:ext cx="6447501" cy="990600"/>
          </a:xfrm>
          <a:prstGeom prst="rect">
            <a:avLst/>
          </a:prstGeom>
          <a:noFill/>
          <a:ln>
            <a:noFill/>
          </a:ln>
        </p:spPr>
        <p:txBody>
          <a:bodyPr spcFirstLastPara="1" wrap="square" lIns="68575" tIns="34275" rIns="68575" bIns="34275" anchor="t" anchorCtr="0">
            <a:normAutofit/>
          </a:bodyPr>
          <a:lstStyle>
            <a:lvl1pPr lvl="0" algn="l">
              <a:spcBef>
                <a:spcPts val="0"/>
              </a:spcBef>
              <a:spcAft>
                <a:spcPts val="0"/>
              </a:spcAft>
              <a:buClr>
                <a:schemeClr val="accent1"/>
              </a:buClr>
              <a:buSzPts val="2700"/>
              <a:buFont typeface="Trebuchet MS"/>
              <a:buNone/>
              <a:defRPr sz="2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5"/>
          <p:cNvSpPr txBox="1">
            <a:spLocks noGrp="1"/>
          </p:cNvSpPr>
          <p:nvPr>
            <p:ph type="body" idx="1"/>
          </p:nvPr>
        </p:nvSpPr>
        <p:spPr>
          <a:xfrm>
            <a:off x="508000" y="1620442"/>
            <a:ext cx="6447501" cy="2910580"/>
          </a:xfrm>
          <a:prstGeom prst="rect">
            <a:avLst/>
          </a:prstGeom>
          <a:noFill/>
          <a:ln>
            <a:noFill/>
          </a:ln>
        </p:spPr>
        <p:txBody>
          <a:bodyPr spcFirstLastPara="1" wrap="square" lIns="68575" tIns="34275" rIns="68575" bIns="34275" anchor="t" anchorCtr="0">
            <a:normAutofit/>
          </a:bodyPr>
          <a:lstStyle>
            <a:lvl1pPr marL="457200" lvl="0" indent="-298450" algn="l">
              <a:spcBef>
                <a:spcPts val="800"/>
              </a:spcBef>
              <a:spcAft>
                <a:spcPts val="0"/>
              </a:spcAft>
              <a:buSzPts val="1100"/>
              <a:buChar char="►"/>
              <a:defRPr/>
            </a:lvl1pPr>
            <a:lvl2pPr marL="914400" lvl="1" indent="-298450" algn="l">
              <a:spcBef>
                <a:spcPts val="800"/>
              </a:spcBef>
              <a:spcAft>
                <a:spcPts val="0"/>
              </a:spcAft>
              <a:buSzPts val="1100"/>
              <a:buChar char="►"/>
              <a:defRPr/>
            </a:lvl2pPr>
            <a:lvl3pPr marL="1371600" lvl="2" indent="-298450" algn="l">
              <a:spcBef>
                <a:spcPts val="800"/>
              </a:spcBef>
              <a:spcAft>
                <a:spcPts val="0"/>
              </a:spcAft>
              <a:buSzPts val="1100"/>
              <a:buChar char="►"/>
              <a:defRPr/>
            </a:lvl3pPr>
            <a:lvl4pPr marL="1828800" lvl="3" indent="-298450" algn="l">
              <a:spcBef>
                <a:spcPts val="800"/>
              </a:spcBef>
              <a:spcAft>
                <a:spcPts val="0"/>
              </a:spcAft>
              <a:buSzPts val="1100"/>
              <a:buChar char="►"/>
              <a:defRPr/>
            </a:lvl4pPr>
            <a:lvl5pPr marL="2286000" lvl="4" indent="-298450" algn="l">
              <a:spcBef>
                <a:spcPts val="800"/>
              </a:spcBef>
              <a:spcAft>
                <a:spcPts val="0"/>
              </a:spcAft>
              <a:buSzPts val="1100"/>
              <a:buChar char="►"/>
              <a:defRPr/>
            </a:lvl5pPr>
            <a:lvl6pPr marL="2743200" lvl="5" indent="-298450" algn="l">
              <a:spcBef>
                <a:spcPts val="800"/>
              </a:spcBef>
              <a:spcAft>
                <a:spcPts val="0"/>
              </a:spcAft>
              <a:buSzPts val="1100"/>
              <a:buChar char="►"/>
              <a:defRPr/>
            </a:lvl6pPr>
            <a:lvl7pPr marL="3200400" lvl="6" indent="-298450" algn="l">
              <a:spcBef>
                <a:spcPts val="800"/>
              </a:spcBef>
              <a:spcAft>
                <a:spcPts val="0"/>
              </a:spcAft>
              <a:buSzPts val="1100"/>
              <a:buChar char="►"/>
              <a:defRPr/>
            </a:lvl7pPr>
            <a:lvl8pPr marL="3657600" lvl="7" indent="-298450" algn="l">
              <a:spcBef>
                <a:spcPts val="800"/>
              </a:spcBef>
              <a:spcAft>
                <a:spcPts val="0"/>
              </a:spcAft>
              <a:buSzPts val="1100"/>
              <a:buChar char="►"/>
              <a:defRPr/>
            </a:lvl8pPr>
            <a:lvl9pPr marL="4114800" lvl="8" indent="-298450" algn="l">
              <a:spcBef>
                <a:spcPts val="800"/>
              </a:spcBef>
              <a:spcAft>
                <a:spcPts val="0"/>
              </a:spcAft>
              <a:buSzPts val="1100"/>
              <a:buChar char="►"/>
              <a:defRPr/>
            </a:lvl9pPr>
          </a:lstStyle>
          <a:p>
            <a:endParaRPr/>
          </a:p>
        </p:txBody>
      </p:sp>
      <p:sp>
        <p:nvSpPr>
          <p:cNvPr id="74" name="Google Shape;74;p15"/>
          <p:cNvSpPr txBox="1">
            <a:spLocks noGrp="1"/>
          </p:cNvSpPr>
          <p:nvPr>
            <p:ph type="dt" idx="10"/>
          </p:nvPr>
        </p:nvSpPr>
        <p:spPr>
          <a:xfrm>
            <a:off x="5403850" y="4531022"/>
            <a:ext cx="683954"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5" name="Google Shape;75;p15"/>
          <p:cNvSpPr txBox="1">
            <a:spLocks noGrp="1"/>
          </p:cNvSpPr>
          <p:nvPr>
            <p:ph type="ftr" idx="11"/>
          </p:nvPr>
        </p:nvSpPr>
        <p:spPr>
          <a:xfrm>
            <a:off x="508001" y="4531022"/>
            <a:ext cx="472320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6" name="Google Shape;76;p15"/>
          <p:cNvSpPr txBox="1">
            <a:spLocks noGrp="1"/>
          </p:cNvSpPr>
          <p:nvPr>
            <p:ph type="sldNum" idx="12"/>
          </p:nvPr>
        </p:nvSpPr>
        <p:spPr>
          <a:xfrm>
            <a:off x="6442997" y="4531022"/>
            <a:ext cx="512504"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714113441"/>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 No Pic">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AAE4043-DB0B-4341-8F8E-F369B3B2026D}"/>
              </a:ext>
            </a:extLst>
          </p:cNvPr>
          <p:cNvGrpSpPr/>
          <p:nvPr userDrawn="1"/>
        </p:nvGrpSpPr>
        <p:grpSpPr>
          <a:xfrm>
            <a:off x="5235674" y="2475555"/>
            <a:ext cx="4531761" cy="2147597"/>
            <a:chOff x="4138646" y="5795924"/>
            <a:chExt cx="2940577" cy="1393536"/>
          </a:xfrm>
        </p:grpSpPr>
        <p:sp>
          <p:nvSpPr>
            <p:cNvPr id="40" name="Preparation 39">
              <a:extLst>
                <a:ext uri="{FF2B5EF4-FFF2-40B4-BE49-F238E27FC236}">
                  <a16:creationId xmlns:a16="http://schemas.microsoft.com/office/drawing/2014/main" id="{E026B73C-AC86-AD4C-8414-BDEADBD458B2}"/>
                </a:ext>
              </a:extLst>
            </p:cNvPr>
            <p:cNvSpPr/>
            <p:nvPr userDrawn="1"/>
          </p:nvSpPr>
          <p:spPr>
            <a:xfrm>
              <a:off x="5918282" y="6149886"/>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 name="Preparation 40">
              <a:extLst>
                <a:ext uri="{FF2B5EF4-FFF2-40B4-BE49-F238E27FC236}">
                  <a16:creationId xmlns:a16="http://schemas.microsoft.com/office/drawing/2014/main" id="{304A79AF-7435-8A49-80C9-9A69644E6542}"/>
                </a:ext>
              </a:extLst>
            </p:cNvPr>
            <p:cNvSpPr/>
            <p:nvPr userDrawn="1"/>
          </p:nvSpPr>
          <p:spPr>
            <a:xfrm>
              <a:off x="5161201" y="5795924"/>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 name="Preparation 41">
              <a:extLst>
                <a:ext uri="{FF2B5EF4-FFF2-40B4-BE49-F238E27FC236}">
                  <a16:creationId xmlns:a16="http://schemas.microsoft.com/office/drawing/2014/main" id="{B67CB36F-7E6E-5C4E-91C3-7A7B6AABCA40}"/>
                </a:ext>
              </a:extLst>
            </p:cNvPr>
            <p:cNvSpPr/>
            <p:nvPr userDrawn="1"/>
          </p:nvSpPr>
          <p:spPr>
            <a:xfrm>
              <a:off x="4138646" y="6287537"/>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pic>
        <p:nvPicPr>
          <p:cNvPr id="8" name="Picture 7" descr="A picture containing dark, light&#10;&#10;Description automatically generated">
            <a:extLst>
              <a:ext uri="{FF2B5EF4-FFF2-40B4-BE49-F238E27FC236}">
                <a16:creationId xmlns:a16="http://schemas.microsoft.com/office/drawing/2014/main" id="{A1757557-3528-EF45-AB60-5A3D0E1619BA}"/>
              </a:ext>
            </a:extLst>
          </p:cNvPr>
          <p:cNvPicPr>
            <a:picLocks noChangeAspect="1"/>
          </p:cNvPicPr>
          <p:nvPr userDrawn="1"/>
        </p:nvPicPr>
        <p:blipFill>
          <a:blip r:embed="rId2"/>
          <a:stretch>
            <a:fillRect/>
          </a:stretch>
        </p:blipFill>
        <p:spPr>
          <a:xfrm>
            <a:off x="0" y="2724150"/>
            <a:ext cx="9144000" cy="2419350"/>
          </a:xfrm>
          <a:prstGeom prst="rect">
            <a:avLst/>
          </a:prstGeom>
        </p:spPr>
      </p:pic>
      <p:sp>
        <p:nvSpPr>
          <p:cNvPr id="2" name="Title 1">
            <a:extLst>
              <a:ext uri="{FF2B5EF4-FFF2-40B4-BE49-F238E27FC236}">
                <a16:creationId xmlns:a16="http://schemas.microsoft.com/office/drawing/2014/main" id="{58019DF9-E736-0143-A88E-BCC8D129C7A8}"/>
              </a:ext>
            </a:extLst>
          </p:cNvPr>
          <p:cNvSpPr>
            <a:spLocks noGrp="1"/>
          </p:cNvSpPr>
          <p:nvPr>
            <p:ph type="title"/>
          </p:nvPr>
        </p:nvSpPr>
        <p:spPr>
          <a:xfrm>
            <a:off x="339211" y="311675"/>
            <a:ext cx="8473526" cy="37412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07AEBDF-1B2F-BC49-961E-9D395B412FDE}"/>
              </a:ext>
            </a:extLst>
          </p:cNvPr>
          <p:cNvSpPr>
            <a:spLocks noGrp="1"/>
          </p:cNvSpPr>
          <p:nvPr>
            <p:ph idx="1"/>
          </p:nvPr>
        </p:nvSpPr>
        <p:spPr>
          <a:xfrm>
            <a:off x="339211" y="1769807"/>
            <a:ext cx="8473526" cy="2853345"/>
          </a:xfrm>
        </p:spPr>
        <p:txBody>
          <a:bodyPr/>
          <a:lstStyle>
            <a:lvl1pPr marL="257175" indent="-257175">
              <a:buFont typeface="Arial" panose="020B0604020202020204" pitchFamily="34" charset="0"/>
              <a:buChar char="•"/>
              <a:defRPr b="0"/>
            </a:lvl1pPr>
          </a:lstStyle>
          <a:p>
            <a:pPr lvl="0"/>
            <a:r>
              <a:rPr lang="en-US" dirty="0"/>
              <a:t>Click to edit Master text styles</a:t>
            </a:r>
          </a:p>
        </p:txBody>
      </p:sp>
      <p:sp>
        <p:nvSpPr>
          <p:cNvPr id="17" name="Text Placeholder 16">
            <a:extLst>
              <a:ext uri="{FF2B5EF4-FFF2-40B4-BE49-F238E27FC236}">
                <a16:creationId xmlns:a16="http://schemas.microsoft.com/office/drawing/2014/main" id="{8E9E4FEC-5CEA-2D44-AD5F-28CFE9256741}"/>
              </a:ext>
            </a:extLst>
          </p:cNvPr>
          <p:cNvSpPr>
            <a:spLocks noGrp="1"/>
          </p:cNvSpPr>
          <p:nvPr>
            <p:ph type="body" sz="quarter" idx="15" hasCustomPrompt="1"/>
          </p:nvPr>
        </p:nvSpPr>
        <p:spPr>
          <a:xfrm>
            <a:off x="339059" y="685800"/>
            <a:ext cx="8480822" cy="397669"/>
          </a:xfrm>
        </p:spPr>
        <p:txBody>
          <a:bodyPr>
            <a:noAutofit/>
          </a:bodyPr>
          <a:lstStyle>
            <a:lvl1pPr marL="0" indent="0">
              <a:buNone/>
              <a:defRPr sz="1800" i="1">
                <a:solidFill>
                  <a:srgbClr val="75787B"/>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Insert Subtitle here</a:t>
            </a:r>
          </a:p>
        </p:txBody>
      </p:sp>
      <p:sp>
        <p:nvSpPr>
          <p:cNvPr id="22" name="Text Placeholder 21">
            <a:extLst>
              <a:ext uri="{FF2B5EF4-FFF2-40B4-BE49-F238E27FC236}">
                <a16:creationId xmlns:a16="http://schemas.microsoft.com/office/drawing/2014/main" id="{178C3B02-C8EC-8543-A9D9-1A5577C1560D}"/>
              </a:ext>
            </a:extLst>
          </p:cNvPr>
          <p:cNvSpPr>
            <a:spLocks noGrp="1"/>
          </p:cNvSpPr>
          <p:nvPr>
            <p:ph type="body" sz="quarter" idx="16"/>
          </p:nvPr>
        </p:nvSpPr>
        <p:spPr>
          <a:xfrm>
            <a:off x="339289" y="1251348"/>
            <a:ext cx="8480592" cy="510778"/>
          </a:xfrm>
        </p:spPr>
        <p:txBody>
          <a:bodyPr/>
          <a:lstStyle>
            <a:lvl1pPr marL="0" indent="0">
              <a:buNone/>
              <a:defRPr b="1"/>
            </a:lvl1pPr>
            <a:lvl2pPr marL="342900" indent="0">
              <a:buNone/>
              <a:defRPr b="1"/>
            </a:lvl2pPr>
            <a:lvl3pPr marL="685800" indent="0">
              <a:buNone/>
              <a:defRPr b="1"/>
            </a:lvl3pPr>
            <a:lvl4pPr marL="1028700" indent="0">
              <a:buNone/>
              <a:defRPr b="1"/>
            </a:lvl4pPr>
            <a:lvl5pPr marL="1371600" indent="0">
              <a:buNone/>
              <a:defRPr b="1"/>
            </a:lvl5pPr>
          </a:lstStyle>
          <a:p>
            <a:pPr lvl="0"/>
            <a:r>
              <a:rPr lang="en-US" dirty="0"/>
              <a:t>Click to edit Master text styles</a:t>
            </a:r>
          </a:p>
        </p:txBody>
      </p:sp>
      <p:grpSp>
        <p:nvGrpSpPr>
          <p:cNvPr id="36" name="Group 35">
            <a:extLst>
              <a:ext uri="{FF2B5EF4-FFF2-40B4-BE49-F238E27FC236}">
                <a16:creationId xmlns:a16="http://schemas.microsoft.com/office/drawing/2014/main" id="{E2A4FF8F-091C-B646-9D93-26A21EA319DC}"/>
              </a:ext>
            </a:extLst>
          </p:cNvPr>
          <p:cNvGrpSpPr/>
          <p:nvPr userDrawn="1"/>
        </p:nvGrpSpPr>
        <p:grpSpPr>
          <a:xfrm>
            <a:off x="3103985" y="4346943"/>
            <a:ext cx="2205433" cy="1045152"/>
            <a:chOff x="4138646" y="5795924"/>
            <a:chExt cx="2940577" cy="1393536"/>
          </a:xfrm>
        </p:grpSpPr>
        <p:sp>
          <p:nvSpPr>
            <p:cNvPr id="32" name="Preparation 31">
              <a:extLst>
                <a:ext uri="{FF2B5EF4-FFF2-40B4-BE49-F238E27FC236}">
                  <a16:creationId xmlns:a16="http://schemas.microsoft.com/office/drawing/2014/main" id="{42407BDC-053B-984A-88D9-9FA271E6E6FD}"/>
                </a:ext>
              </a:extLst>
            </p:cNvPr>
            <p:cNvSpPr/>
            <p:nvPr userDrawn="1"/>
          </p:nvSpPr>
          <p:spPr>
            <a:xfrm>
              <a:off x="5918282" y="6149886"/>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4" name="Preparation 33">
              <a:extLst>
                <a:ext uri="{FF2B5EF4-FFF2-40B4-BE49-F238E27FC236}">
                  <a16:creationId xmlns:a16="http://schemas.microsoft.com/office/drawing/2014/main" id="{4F8B9CEA-9749-FA4F-9545-F94BF0F6269F}"/>
                </a:ext>
              </a:extLst>
            </p:cNvPr>
            <p:cNvSpPr/>
            <p:nvPr userDrawn="1"/>
          </p:nvSpPr>
          <p:spPr>
            <a:xfrm>
              <a:off x="5161201" y="5795924"/>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 name="Preparation 34">
              <a:extLst>
                <a:ext uri="{FF2B5EF4-FFF2-40B4-BE49-F238E27FC236}">
                  <a16:creationId xmlns:a16="http://schemas.microsoft.com/office/drawing/2014/main" id="{2C80CDDE-F14F-644C-8C6C-0043D419C98D}"/>
                </a:ext>
              </a:extLst>
            </p:cNvPr>
            <p:cNvSpPr/>
            <p:nvPr userDrawn="1"/>
          </p:nvSpPr>
          <p:spPr>
            <a:xfrm>
              <a:off x="4138646" y="6287537"/>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8" name="Slide Number Placeholder 5">
            <a:extLst>
              <a:ext uri="{FF2B5EF4-FFF2-40B4-BE49-F238E27FC236}">
                <a16:creationId xmlns:a16="http://schemas.microsoft.com/office/drawing/2014/main" id="{87DCC598-DC3C-3441-92BD-A42287618C43}"/>
              </a:ext>
            </a:extLst>
          </p:cNvPr>
          <p:cNvSpPr>
            <a:spLocks noGrp="1"/>
          </p:cNvSpPr>
          <p:nvPr>
            <p:ph type="sldNum" sz="quarter" idx="4"/>
          </p:nvPr>
        </p:nvSpPr>
        <p:spPr>
          <a:xfrm>
            <a:off x="998146" y="4763219"/>
            <a:ext cx="592566" cy="136922"/>
          </a:xfrm>
          <a:prstGeom prst="rect">
            <a:avLst/>
          </a:prstGeom>
        </p:spPr>
        <p:txBody>
          <a:bodyPr vert="horz" lIns="91440" tIns="45720" rIns="91440" bIns="45720" rtlCol="0" anchor="ctr"/>
          <a:lstStyle>
            <a:lvl1pPr algn="l">
              <a:defRPr sz="1050" b="1">
                <a:solidFill>
                  <a:srgbClr val="00629B"/>
                </a:solidFill>
              </a:defRPr>
            </a:lvl1pPr>
          </a:lstStyle>
          <a:p>
            <a:fld id="{4CBC1898-768D-6640-8D80-B671286758A9}" type="slidenum">
              <a:rPr lang="en-US" smtClean="0"/>
              <a:pPr/>
              <a:t>‹#›</a:t>
            </a:fld>
            <a:endParaRPr lang="en-US"/>
          </a:p>
        </p:txBody>
      </p:sp>
    </p:spTree>
    <p:extLst>
      <p:ext uri="{BB962C8B-B14F-4D97-AF65-F5344CB8AC3E}">
        <p14:creationId xmlns:p14="http://schemas.microsoft.com/office/powerpoint/2010/main" val="3029629507"/>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 No Pic / No Swoosh">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AAE4043-DB0B-4341-8F8E-F369B3B2026D}"/>
              </a:ext>
            </a:extLst>
          </p:cNvPr>
          <p:cNvGrpSpPr/>
          <p:nvPr userDrawn="1"/>
        </p:nvGrpSpPr>
        <p:grpSpPr>
          <a:xfrm>
            <a:off x="5235674" y="2475555"/>
            <a:ext cx="4531761" cy="2147597"/>
            <a:chOff x="4138646" y="5795924"/>
            <a:chExt cx="2940577" cy="1393536"/>
          </a:xfrm>
        </p:grpSpPr>
        <p:sp>
          <p:nvSpPr>
            <p:cNvPr id="40" name="Preparation 39">
              <a:extLst>
                <a:ext uri="{FF2B5EF4-FFF2-40B4-BE49-F238E27FC236}">
                  <a16:creationId xmlns:a16="http://schemas.microsoft.com/office/drawing/2014/main" id="{E026B73C-AC86-AD4C-8414-BDEADBD458B2}"/>
                </a:ext>
              </a:extLst>
            </p:cNvPr>
            <p:cNvSpPr/>
            <p:nvPr userDrawn="1"/>
          </p:nvSpPr>
          <p:spPr>
            <a:xfrm>
              <a:off x="5918282" y="6149886"/>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 name="Preparation 40">
              <a:extLst>
                <a:ext uri="{FF2B5EF4-FFF2-40B4-BE49-F238E27FC236}">
                  <a16:creationId xmlns:a16="http://schemas.microsoft.com/office/drawing/2014/main" id="{304A79AF-7435-8A49-80C9-9A69644E6542}"/>
                </a:ext>
              </a:extLst>
            </p:cNvPr>
            <p:cNvSpPr/>
            <p:nvPr userDrawn="1"/>
          </p:nvSpPr>
          <p:spPr>
            <a:xfrm>
              <a:off x="5161201" y="5795924"/>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 name="Preparation 41">
              <a:extLst>
                <a:ext uri="{FF2B5EF4-FFF2-40B4-BE49-F238E27FC236}">
                  <a16:creationId xmlns:a16="http://schemas.microsoft.com/office/drawing/2014/main" id="{B67CB36F-7E6E-5C4E-91C3-7A7B6AABCA40}"/>
                </a:ext>
              </a:extLst>
            </p:cNvPr>
            <p:cNvSpPr/>
            <p:nvPr userDrawn="1"/>
          </p:nvSpPr>
          <p:spPr>
            <a:xfrm>
              <a:off x="4138646" y="6287537"/>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2" name="Title 1">
            <a:extLst>
              <a:ext uri="{FF2B5EF4-FFF2-40B4-BE49-F238E27FC236}">
                <a16:creationId xmlns:a16="http://schemas.microsoft.com/office/drawing/2014/main" id="{58019DF9-E736-0143-A88E-BCC8D129C7A8}"/>
              </a:ext>
            </a:extLst>
          </p:cNvPr>
          <p:cNvSpPr>
            <a:spLocks noGrp="1"/>
          </p:cNvSpPr>
          <p:nvPr>
            <p:ph type="title"/>
          </p:nvPr>
        </p:nvSpPr>
        <p:spPr>
          <a:xfrm>
            <a:off x="339211" y="311675"/>
            <a:ext cx="8473526" cy="37412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07AEBDF-1B2F-BC49-961E-9D395B412FDE}"/>
              </a:ext>
            </a:extLst>
          </p:cNvPr>
          <p:cNvSpPr>
            <a:spLocks noGrp="1"/>
          </p:cNvSpPr>
          <p:nvPr>
            <p:ph idx="1"/>
          </p:nvPr>
        </p:nvSpPr>
        <p:spPr>
          <a:xfrm>
            <a:off x="339211" y="1769807"/>
            <a:ext cx="8473526" cy="2853345"/>
          </a:xfrm>
        </p:spPr>
        <p:txBody>
          <a:bodyPr/>
          <a:lstStyle>
            <a:lvl1pPr marL="257175" indent="-257175">
              <a:buFont typeface="Arial" panose="020B0604020202020204" pitchFamily="34" charset="0"/>
              <a:buChar char="•"/>
              <a:defRPr b="0"/>
            </a:lvl1pPr>
          </a:lstStyle>
          <a:p>
            <a:pPr lvl="0"/>
            <a:r>
              <a:rPr lang="en-US" dirty="0"/>
              <a:t>Click to edit Master text styles</a:t>
            </a:r>
          </a:p>
        </p:txBody>
      </p:sp>
      <p:sp>
        <p:nvSpPr>
          <p:cNvPr id="17" name="Text Placeholder 16">
            <a:extLst>
              <a:ext uri="{FF2B5EF4-FFF2-40B4-BE49-F238E27FC236}">
                <a16:creationId xmlns:a16="http://schemas.microsoft.com/office/drawing/2014/main" id="{8E9E4FEC-5CEA-2D44-AD5F-28CFE9256741}"/>
              </a:ext>
            </a:extLst>
          </p:cNvPr>
          <p:cNvSpPr>
            <a:spLocks noGrp="1"/>
          </p:cNvSpPr>
          <p:nvPr>
            <p:ph type="body" sz="quarter" idx="15" hasCustomPrompt="1"/>
          </p:nvPr>
        </p:nvSpPr>
        <p:spPr>
          <a:xfrm>
            <a:off x="339059" y="685800"/>
            <a:ext cx="8480822" cy="397669"/>
          </a:xfrm>
        </p:spPr>
        <p:txBody>
          <a:bodyPr>
            <a:noAutofit/>
          </a:bodyPr>
          <a:lstStyle>
            <a:lvl1pPr marL="0" indent="0">
              <a:buNone/>
              <a:defRPr sz="1800" i="1">
                <a:solidFill>
                  <a:srgbClr val="75787B"/>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Insert Subtitle here</a:t>
            </a:r>
          </a:p>
        </p:txBody>
      </p:sp>
      <p:sp>
        <p:nvSpPr>
          <p:cNvPr id="22" name="Text Placeholder 21">
            <a:extLst>
              <a:ext uri="{FF2B5EF4-FFF2-40B4-BE49-F238E27FC236}">
                <a16:creationId xmlns:a16="http://schemas.microsoft.com/office/drawing/2014/main" id="{178C3B02-C8EC-8543-A9D9-1A5577C1560D}"/>
              </a:ext>
            </a:extLst>
          </p:cNvPr>
          <p:cNvSpPr>
            <a:spLocks noGrp="1"/>
          </p:cNvSpPr>
          <p:nvPr>
            <p:ph type="body" sz="quarter" idx="16"/>
          </p:nvPr>
        </p:nvSpPr>
        <p:spPr>
          <a:xfrm>
            <a:off x="339289" y="1251348"/>
            <a:ext cx="8480592" cy="510778"/>
          </a:xfrm>
        </p:spPr>
        <p:txBody>
          <a:bodyPr/>
          <a:lstStyle>
            <a:lvl1pPr marL="0" indent="0">
              <a:buNone/>
              <a:defRPr b="1"/>
            </a:lvl1pPr>
            <a:lvl2pPr marL="342900" indent="0">
              <a:buNone/>
              <a:defRPr b="1"/>
            </a:lvl2pPr>
            <a:lvl3pPr marL="685800" indent="0">
              <a:buNone/>
              <a:defRPr b="1"/>
            </a:lvl3pPr>
            <a:lvl4pPr marL="1028700" indent="0">
              <a:buNone/>
              <a:defRPr b="1"/>
            </a:lvl4pPr>
            <a:lvl5pPr marL="1371600" indent="0">
              <a:buNone/>
              <a:defRPr b="1"/>
            </a:lvl5pPr>
          </a:lstStyle>
          <a:p>
            <a:pPr lvl="0"/>
            <a:r>
              <a:rPr lang="en-US" dirty="0"/>
              <a:t>Click to edit Master text styles</a:t>
            </a:r>
          </a:p>
        </p:txBody>
      </p:sp>
      <p:grpSp>
        <p:nvGrpSpPr>
          <p:cNvPr id="36" name="Group 35">
            <a:extLst>
              <a:ext uri="{FF2B5EF4-FFF2-40B4-BE49-F238E27FC236}">
                <a16:creationId xmlns:a16="http://schemas.microsoft.com/office/drawing/2014/main" id="{E2A4FF8F-091C-B646-9D93-26A21EA319DC}"/>
              </a:ext>
            </a:extLst>
          </p:cNvPr>
          <p:cNvGrpSpPr/>
          <p:nvPr userDrawn="1"/>
        </p:nvGrpSpPr>
        <p:grpSpPr>
          <a:xfrm>
            <a:off x="3103985" y="4346943"/>
            <a:ext cx="2205433" cy="1045152"/>
            <a:chOff x="4138646" y="5795924"/>
            <a:chExt cx="2940577" cy="1393536"/>
          </a:xfrm>
        </p:grpSpPr>
        <p:sp>
          <p:nvSpPr>
            <p:cNvPr id="32" name="Preparation 31">
              <a:extLst>
                <a:ext uri="{FF2B5EF4-FFF2-40B4-BE49-F238E27FC236}">
                  <a16:creationId xmlns:a16="http://schemas.microsoft.com/office/drawing/2014/main" id="{42407BDC-053B-984A-88D9-9FA271E6E6FD}"/>
                </a:ext>
              </a:extLst>
            </p:cNvPr>
            <p:cNvSpPr/>
            <p:nvPr userDrawn="1"/>
          </p:nvSpPr>
          <p:spPr>
            <a:xfrm>
              <a:off x="5918282" y="6149886"/>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4" name="Preparation 33">
              <a:extLst>
                <a:ext uri="{FF2B5EF4-FFF2-40B4-BE49-F238E27FC236}">
                  <a16:creationId xmlns:a16="http://schemas.microsoft.com/office/drawing/2014/main" id="{4F8B9CEA-9749-FA4F-9545-F94BF0F6269F}"/>
                </a:ext>
              </a:extLst>
            </p:cNvPr>
            <p:cNvSpPr/>
            <p:nvPr userDrawn="1"/>
          </p:nvSpPr>
          <p:spPr>
            <a:xfrm>
              <a:off x="5161201" y="5795924"/>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 name="Preparation 34">
              <a:extLst>
                <a:ext uri="{FF2B5EF4-FFF2-40B4-BE49-F238E27FC236}">
                  <a16:creationId xmlns:a16="http://schemas.microsoft.com/office/drawing/2014/main" id="{2C80CDDE-F14F-644C-8C6C-0043D419C98D}"/>
                </a:ext>
              </a:extLst>
            </p:cNvPr>
            <p:cNvSpPr/>
            <p:nvPr userDrawn="1"/>
          </p:nvSpPr>
          <p:spPr>
            <a:xfrm>
              <a:off x="4138646" y="6287537"/>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5" name="Slide Number Placeholder 5">
            <a:extLst>
              <a:ext uri="{FF2B5EF4-FFF2-40B4-BE49-F238E27FC236}">
                <a16:creationId xmlns:a16="http://schemas.microsoft.com/office/drawing/2014/main" id="{22A1BE8A-6397-C04B-BFA3-91DEAF19D376}"/>
              </a:ext>
            </a:extLst>
          </p:cNvPr>
          <p:cNvSpPr>
            <a:spLocks noGrp="1"/>
          </p:cNvSpPr>
          <p:nvPr>
            <p:ph type="sldNum" sz="quarter" idx="4"/>
          </p:nvPr>
        </p:nvSpPr>
        <p:spPr>
          <a:xfrm>
            <a:off x="998146" y="4763219"/>
            <a:ext cx="592566" cy="136922"/>
          </a:xfrm>
          <a:prstGeom prst="rect">
            <a:avLst/>
          </a:prstGeom>
        </p:spPr>
        <p:txBody>
          <a:bodyPr vert="horz" lIns="91440" tIns="45720" rIns="91440" bIns="45720" rtlCol="0" anchor="ctr"/>
          <a:lstStyle>
            <a:lvl1pPr algn="l">
              <a:defRPr sz="1050" b="1">
                <a:solidFill>
                  <a:srgbClr val="00629B"/>
                </a:solidFill>
              </a:defRPr>
            </a:lvl1pPr>
          </a:lstStyle>
          <a:p>
            <a:fld id="{4CBC1898-768D-6640-8D80-B671286758A9}" type="slidenum">
              <a:rPr lang="en-US" smtClean="0"/>
              <a:pPr/>
              <a:t>‹#›</a:t>
            </a:fld>
            <a:endParaRPr lang="en-US"/>
          </a:p>
        </p:txBody>
      </p:sp>
    </p:spTree>
    <p:extLst>
      <p:ext uri="{BB962C8B-B14F-4D97-AF65-F5344CB8AC3E}">
        <p14:creationId xmlns:p14="http://schemas.microsoft.com/office/powerpoint/2010/main" val="3110791234"/>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 3 pics / Logo">
    <p:spTree>
      <p:nvGrpSpPr>
        <p:cNvPr id="1" name=""/>
        <p:cNvGrpSpPr/>
        <p:nvPr/>
      </p:nvGrpSpPr>
      <p:grpSpPr>
        <a:xfrm>
          <a:off x="0" y="0"/>
          <a:ext cx="0" cy="0"/>
          <a:chOff x="0" y="0"/>
          <a:chExt cx="0" cy="0"/>
        </a:xfrm>
      </p:grpSpPr>
      <p:pic>
        <p:nvPicPr>
          <p:cNvPr id="8" name="Picture 7" descr="A picture containing dark, light&#10;&#10;Description automatically generated">
            <a:extLst>
              <a:ext uri="{FF2B5EF4-FFF2-40B4-BE49-F238E27FC236}">
                <a16:creationId xmlns:a16="http://schemas.microsoft.com/office/drawing/2014/main" id="{A1757557-3528-EF45-AB60-5A3D0E1619BA}"/>
              </a:ext>
            </a:extLst>
          </p:cNvPr>
          <p:cNvPicPr>
            <a:picLocks noChangeAspect="1"/>
          </p:cNvPicPr>
          <p:nvPr userDrawn="1"/>
        </p:nvPicPr>
        <p:blipFill>
          <a:blip r:embed="rId2"/>
          <a:stretch>
            <a:fillRect/>
          </a:stretch>
        </p:blipFill>
        <p:spPr>
          <a:xfrm>
            <a:off x="0" y="2724150"/>
            <a:ext cx="9144000" cy="2419350"/>
          </a:xfrm>
          <a:prstGeom prst="rect">
            <a:avLst/>
          </a:prstGeom>
        </p:spPr>
      </p:pic>
      <p:sp>
        <p:nvSpPr>
          <p:cNvPr id="2" name="Title 1">
            <a:extLst>
              <a:ext uri="{FF2B5EF4-FFF2-40B4-BE49-F238E27FC236}">
                <a16:creationId xmlns:a16="http://schemas.microsoft.com/office/drawing/2014/main" id="{58019DF9-E736-0143-A88E-BCC8D129C7A8}"/>
              </a:ext>
            </a:extLst>
          </p:cNvPr>
          <p:cNvSpPr>
            <a:spLocks noGrp="1"/>
          </p:cNvSpPr>
          <p:nvPr>
            <p:ph type="title"/>
          </p:nvPr>
        </p:nvSpPr>
        <p:spPr>
          <a:xfrm>
            <a:off x="339211" y="311675"/>
            <a:ext cx="8473526" cy="37412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07AEBDF-1B2F-BC49-961E-9D395B412FDE}"/>
              </a:ext>
            </a:extLst>
          </p:cNvPr>
          <p:cNvSpPr>
            <a:spLocks noGrp="1"/>
          </p:cNvSpPr>
          <p:nvPr>
            <p:ph idx="1"/>
          </p:nvPr>
        </p:nvSpPr>
        <p:spPr>
          <a:xfrm>
            <a:off x="339212" y="1767069"/>
            <a:ext cx="4365522" cy="2878205"/>
          </a:xfrm>
        </p:spPr>
        <p:txBody>
          <a:bodyPr/>
          <a:lstStyle>
            <a:lvl1pPr marL="257175" indent="-257175">
              <a:buFont typeface="Arial" panose="020B0604020202020204" pitchFamily="34" charset="0"/>
              <a:buChar char="•"/>
              <a:defRPr b="0"/>
            </a:lvl1pPr>
            <a:lvl2pPr>
              <a:defRPr b="0"/>
            </a:lvl2pPr>
            <a:lvl3pPr>
              <a:defRPr b="0"/>
            </a:lvl3pPr>
            <a:lvl4pPr>
              <a:defRPr b="0"/>
            </a:lvl4pPr>
          </a:lstStyle>
          <a:p>
            <a:pPr lvl="0"/>
            <a:r>
              <a:rPr lang="en-US" dirty="0"/>
              <a:t>Click to edit Master text styles</a:t>
            </a:r>
          </a:p>
        </p:txBody>
      </p:sp>
      <p:sp>
        <p:nvSpPr>
          <p:cNvPr id="14" name="Picture Placeholder 11">
            <a:extLst>
              <a:ext uri="{FF2B5EF4-FFF2-40B4-BE49-F238E27FC236}">
                <a16:creationId xmlns:a16="http://schemas.microsoft.com/office/drawing/2014/main" id="{EE41B919-844C-E040-9768-416F8FC8FEC8}"/>
              </a:ext>
            </a:extLst>
          </p:cNvPr>
          <p:cNvSpPr>
            <a:spLocks noGrp="1"/>
          </p:cNvSpPr>
          <p:nvPr>
            <p:ph type="pic" sz="quarter" idx="13" hasCustomPrompt="1"/>
          </p:nvPr>
        </p:nvSpPr>
        <p:spPr>
          <a:xfrm>
            <a:off x="5958348" y="1251511"/>
            <a:ext cx="2824316" cy="1926770"/>
          </a:xfrm>
          <a:prstGeom prst="snip2DiagRect">
            <a:avLst/>
          </a:prstGeom>
          <a:solidFill>
            <a:srgbClr val="00629B"/>
          </a:solidFill>
          <a:ln w="47625">
            <a:solidFill>
              <a:schemeClr val="bg1"/>
            </a:solidFill>
          </a:ln>
        </p:spPr>
        <p:txBody>
          <a:bodyPr anchor="ctr">
            <a:normAutofit/>
          </a:bodyPr>
          <a:lstStyle>
            <a:lvl1pPr marL="0" indent="0" algn="ctr">
              <a:buFontTx/>
              <a:buNone/>
              <a:defRPr sz="788">
                <a:solidFill>
                  <a:schemeClr val="bg1"/>
                </a:solidFill>
              </a:defRPr>
            </a:lvl1pPr>
          </a:lstStyle>
          <a:p>
            <a:r>
              <a:rPr lang="en-US"/>
              <a:t>Insert Photo</a:t>
            </a:r>
          </a:p>
        </p:txBody>
      </p:sp>
      <p:sp>
        <p:nvSpPr>
          <p:cNvPr id="13" name="Picture Placeholder 11">
            <a:extLst>
              <a:ext uri="{FF2B5EF4-FFF2-40B4-BE49-F238E27FC236}">
                <a16:creationId xmlns:a16="http://schemas.microsoft.com/office/drawing/2014/main" id="{A4797695-4851-B049-A935-6A7882E52438}"/>
              </a:ext>
            </a:extLst>
          </p:cNvPr>
          <p:cNvSpPr>
            <a:spLocks noGrp="1"/>
          </p:cNvSpPr>
          <p:nvPr>
            <p:ph type="pic" sz="quarter" idx="11" hasCustomPrompt="1"/>
          </p:nvPr>
        </p:nvSpPr>
        <p:spPr>
          <a:xfrm>
            <a:off x="4734231" y="2062673"/>
            <a:ext cx="1386350" cy="909255"/>
          </a:xfrm>
          <a:prstGeom prst="snip2DiagRect">
            <a:avLst/>
          </a:prstGeom>
          <a:solidFill>
            <a:srgbClr val="00629B"/>
          </a:solidFill>
          <a:ln w="47625">
            <a:solidFill>
              <a:schemeClr val="bg1"/>
            </a:solidFill>
          </a:ln>
        </p:spPr>
        <p:txBody>
          <a:bodyPr anchor="ctr">
            <a:normAutofit/>
          </a:bodyPr>
          <a:lstStyle>
            <a:lvl1pPr marL="0" indent="0" algn="ctr">
              <a:buFontTx/>
              <a:buNone/>
              <a:defRPr sz="788">
                <a:solidFill>
                  <a:schemeClr val="bg1"/>
                </a:solidFill>
              </a:defRPr>
            </a:lvl1pPr>
          </a:lstStyle>
          <a:p>
            <a:r>
              <a:rPr lang="en-US"/>
              <a:t>Insert Photo</a:t>
            </a:r>
          </a:p>
        </p:txBody>
      </p:sp>
      <p:sp>
        <p:nvSpPr>
          <p:cNvPr id="15" name="Picture Placeholder 11">
            <a:extLst>
              <a:ext uri="{FF2B5EF4-FFF2-40B4-BE49-F238E27FC236}">
                <a16:creationId xmlns:a16="http://schemas.microsoft.com/office/drawing/2014/main" id="{54FD0D67-DA40-9A49-BEF1-272A3680066A}"/>
              </a:ext>
            </a:extLst>
          </p:cNvPr>
          <p:cNvSpPr>
            <a:spLocks noGrp="1"/>
          </p:cNvSpPr>
          <p:nvPr>
            <p:ph type="pic" sz="quarter" idx="14" hasCustomPrompt="1"/>
          </p:nvPr>
        </p:nvSpPr>
        <p:spPr>
          <a:xfrm>
            <a:off x="5029200" y="2971928"/>
            <a:ext cx="1644446" cy="1150374"/>
          </a:xfrm>
          <a:prstGeom prst="snip2DiagRect">
            <a:avLst/>
          </a:prstGeom>
          <a:solidFill>
            <a:srgbClr val="00629B"/>
          </a:solidFill>
          <a:ln w="47625">
            <a:solidFill>
              <a:schemeClr val="bg1"/>
            </a:solidFill>
          </a:ln>
        </p:spPr>
        <p:txBody>
          <a:bodyPr anchor="ctr">
            <a:normAutofit/>
          </a:bodyPr>
          <a:lstStyle>
            <a:lvl1pPr marL="0" indent="0" algn="ctr">
              <a:buFontTx/>
              <a:buNone/>
              <a:defRPr sz="788">
                <a:solidFill>
                  <a:schemeClr val="bg1"/>
                </a:solidFill>
              </a:defRPr>
            </a:lvl1pPr>
          </a:lstStyle>
          <a:p>
            <a:r>
              <a:rPr lang="en-US"/>
              <a:t>Insert Photo</a:t>
            </a:r>
          </a:p>
        </p:txBody>
      </p:sp>
      <p:sp>
        <p:nvSpPr>
          <p:cNvPr id="17" name="Text Placeholder 16">
            <a:extLst>
              <a:ext uri="{FF2B5EF4-FFF2-40B4-BE49-F238E27FC236}">
                <a16:creationId xmlns:a16="http://schemas.microsoft.com/office/drawing/2014/main" id="{8E9E4FEC-5CEA-2D44-AD5F-28CFE9256741}"/>
              </a:ext>
            </a:extLst>
          </p:cNvPr>
          <p:cNvSpPr>
            <a:spLocks noGrp="1"/>
          </p:cNvSpPr>
          <p:nvPr>
            <p:ph type="body" sz="quarter" idx="15" hasCustomPrompt="1"/>
          </p:nvPr>
        </p:nvSpPr>
        <p:spPr>
          <a:xfrm>
            <a:off x="339059" y="685800"/>
            <a:ext cx="8480822" cy="397669"/>
          </a:xfrm>
        </p:spPr>
        <p:txBody>
          <a:bodyPr>
            <a:noAutofit/>
          </a:bodyPr>
          <a:lstStyle>
            <a:lvl1pPr marL="0" indent="0">
              <a:buNone/>
              <a:defRPr sz="1800" i="1">
                <a:solidFill>
                  <a:srgbClr val="75787B"/>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Insert Subtitle here</a:t>
            </a:r>
          </a:p>
        </p:txBody>
      </p:sp>
      <p:sp>
        <p:nvSpPr>
          <p:cNvPr id="20" name="Picture Placeholder 11">
            <a:extLst>
              <a:ext uri="{FF2B5EF4-FFF2-40B4-BE49-F238E27FC236}">
                <a16:creationId xmlns:a16="http://schemas.microsoft.com/office/drawing/2014/main" id="{891F9956-DF34-3749-A46A-1977DAE57798}"/>
              </a:ext>
            </a:extLst>
          </p:cNvPr>
          <p:cNvSpPr>
            <a:spLocks noGrp="1"/>
          </p:cNvSpPr>
          <p:nvPr>
            <p:ph type="pic" sz="quarter" idx="16" hasCustomPrompt="1"/>
          </p:nvPr>
        </p:nvSpPr>
        <p:spPr>
          <a:xfrm>
            <a:off x="6754761" y="3229898"/>
            <a:ext cx="2021106" cy="870282"/>
          </a:xfrm>
          <a:prstGeom prst="rect">
            <a:avLst/>
          </a:prstGeom>
          <a:noFill/>
          <a:ln w="47625">
            <a:noFill/>
          </a:ln>
        </p:spPr>
        <p:txBody>
          <a:bodyPr anchor="ctr">
            <a:normAutofit/>
          </a:bodyPr>
          <a:lstStyle>
            <a:lvl1pPr marL="0" indent="0" algn="ctr">
              <a:buFontTx/>
              <a:buNone/>
              <a:defRPr sz="788">
                <a:solidFill>
                  <a:srgbClr val="75787B"/>
                </a:solidFill>
              </a:defRPr>
            </a:lvl1pPr>
          </a:lstStyle>
          <a:p>
            <a:r>
              <a:rPr lang="en-US"/>
              <a:t>Insert Logo</a:t>
            </a:r>
          </a:p>
        </p:txBody>
      </p:sp>
      <p:sp>
        <p:nvSpPr>
          <p:cNvPr id="5" name="Text Placeholder 4">
            <a:extLst>
              <a:ext uri="{FF2B5EF4-FFF2-40B4-BE49-F238E27FC236}">
                <a16:creationId xmlns:a16="http://schemas.microsoft.com/office/drawing/2014/main" id="{3B607435-4DA0-FA4D-AA91-ACD11E8AC7DC}"/>
              </a:ext>
            </a:extLst>
          </p:cNvPr>
          <p:cNvSpPr>
            <a:spLocks noGrp="1"/>
          </p:cNvSpPr>
          <p:nvPr>
            <p:ph type="body" sz="quarter" idx="17"/>
          </p:nvPr>
        </p:nvSpPr>
        <p:spPr>
          <a:xfrm>
            <a:off x="339289" y="1251347"/>
            <a:ext cx="4372589" cy="493599"/>
          </a:xfrm>
        </p:spPr>
        <p:txBody>
          <a:bodyPr/>
          <a:lstStyle>
            <a:lvl1pPr marL="0" indent="0">
              <a:buNone/>
              <a:defRPr b="1"/>
            </a:lvl1pPr>
            <a:lvl2pPr marL="342900" indent="0">
              <a:buNone/>
              <a:defRPr b="1"/>
            </a:lvl2pPr>
            <a:lvl3pPr marL="685800" indent="0">
              <a:buNone/>
              <a:defRPr b="1"/>
            </a:lvl3pPr>
            <a:lvl4pPr marL="1028700" indent="0">
              <a:buNone/>
              <a:defRPr b="1"/>
            </a:lvl4pPr>
            <a:lvl5pPr marL="1371600" indent="0">
              <a:buNone/>
              <a:defRPr b="1"/>
            </a:lvl5pPr>
          </a:lstStyle>
          <a:p>
            <a:pPr lvl="0"/>
            <a:r>
              <a:rPr lang="en-US" dirty="0"/>
              <a:t>Click to edit Master text styles</a:t>
            </a:r>
          </a:p>
        </p:txBody>
      </p:sp>
      <p:sp>
        <p:nvSpPr>
          <p:cNvPr id="12" name="Slide Number Placeholder 5">
            <a:extLst>
              <a:ext uri="{FF2B5EF4-FFF2-40B4-BE49-F238E27FC236}">
                <a16:creationId xmlns:a16="http://schemas.microsoft.com/office/drawing/2014/main" id="{BAE32FBB-3C74-5943-9840-7D1D2F3D1944}"/>
              </a:ext>
            </a:extLst>
          </p:cNvPr>
          <p:cNvSpPr>
            <a:spLocks noGrp="1"/>
          </p:cNvSpPr>
          <p:nvPr>
            <p:ph type="sldNum" sz="quarter" idx="4"/>
          </p:nvPr>
        </p:nvSpPr>
        <p:spPr>
          <a:xfrm>
            <a:off x="998146" y="4763219"/>
            <a:ext cx="592566" cy="136922"/>
          </a:xfrm>
          <a:prstGeom prst="rect">
            <a:avLst/>
          </a:prstGeom>
        </p:spPr>
        <p:txBody>
          <a:bodyPr vert="horz" lIns="91440" tIns="45720" rIns="91440" bIns="45720" rtlCol="0" anchor="ctr"/>
          <a:lstStyle>
            <a:lvl1pPr algn="l">
              <a:defRPr sz="1050" b="1">
                <a:solidFill>
                  <a:srgbClr val="00629B"/>
                </a:solidFill>
              </a:defRPr>
            </a:lvl1pPr>
          </a:lstStyle>
          <a:p>
            <a:fld id="{4CBC1898-768D-6640-8D80-B671286758A9}" type="slidenum">
              <a:rPr lang="en-US" smtClean="0"/>
              <a:pPr/>
              <a:t>‹#›</a:t>
            </a:fld>
            <a:endParaRPr lang="en-US"/>
          </a:p>
        </p:txBody>
      </p:sp>
    </p:spTree>
    <p:extLst>
      <p:ext uri="{BB962C8B-B14F-4D97-AF65-F5344CB8AC3E}">
        <p14:creationId xmlns:p14="http://schemas.microsoft.com/office/powerpoint/2010/main" val="929305023"/>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Icon_One Column Content">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BCD4EF-2E37-E84E-AA9E-B46E38E721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flipH="1">
            <a:off x="-3" y="0"/>
            <a:ext cx="9134475" cy="5143500"/>
          </a:xfrm>
          <a:prstGeom prst="rect">
            <a:avLst/>
          </a:prstGeom>
        </p:spPr>
      </p:pic>
      <p:pic>
        <p:nvPicPr>
          <p:cNvPr id="11" name="Picture 10">
            <a:extLst>
              <a:ext uri="{FF2B5EF4-FFF2-40B4-BE49-F238E27FC236}">
                <a16:creationId xmlns:a16="http://schemas.microsoft.com/office/drawing/2014/main" id="{EC8A20CF-CBCD-3848-B13E-EA6781C5505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551" y="4478445"/>
            <a:ext cx="911786" cy="266242"/>
          </a:xfrm>
          <a:prstGeom prst="rect">
            <a:avLst/>
          </a:prstGeom>
        </p:spPr>
      </p:pic>
      <p:pic>
        <p:nvPicPr>
          <p:cNvPr id="12" name="Picture 11">
            <a:extLst>
              <a:ext uri="{FF2B5EF4-FFF2-40B4-BE49-F238E27FC236}">
                <a16:creationId xmlns:a16="http://schemas.microsoft.com/office/drawing/2014/main" id="{CCB37F2B-D478-C947-A3B7-DBC7BF80302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 y="4457700"/>
            <a:ext cx="9144001" cy="685800"/>
          </a:xfrm>
          <a:prstGeom prst="rect">
            <a:avLst/>
          </a:prstGeom>
        </p:spPr>
      </p:pic>
      <p:sp>
        <p:nvSpPr>
          <p:cNvPr id="15" name="Text Placeholder 2">
            <a:extLst>
              <a:ext uri="{FF2B5EF4-FFF2-40B4-BE49-F238E27FC236}">
                <a16:creationId xmlns:a16="http://schemas.microsoft.com/office/drawing/2014/main" id="{BA448739-6FD6-634F-A2BF-5EDDCFCEA8DB}"/>
              </a:ext>
            </a:extLst>
          </p:cNvPr>
          <p:cNvSpPr>
            <a:spLocks noGrp="1"/>
          </p:cNvSpPr>
          <p:nvPr>
            <p:ph type="body" sz="quarter" idx="10" hasCustomPrompt="1"/>
          </p:nvPr>
        </p:nvSpPr>
        <p:spPr>
          <a:xfrm>
            <a:off x="3090333" y="251460"/>
            <a:ext cx="5754004" cy="485537"/>
          </a:xfrm>
          <a:prstGeom prst="rect">
            <a:avLst/>
          </a:prstGeom>
        </p:spPr>
        <p:txBody>
          <a:bodyPr anchor="ctr"/>
          <a:lstStyle>
            <a:lvl1pPr marL="0" indent="0">
              <a:buNone/>
              <a:defRPr sz="3300" b="1">
                <a:solidFill>
                  <a:srgbClr val="006395"/>
                </a:solidFill>
                <a:latin typeface="Calibri" panose="020F0502020204030204" pitchFamily="34" charset="0"/>
                <a:cs typeface="Calibri" panose="020F0502020204030204" pitchFamily="34" charset="0"/>
              </a:defRPr>
            </a:lvl1pPr>
          </a:lstStyle>
          <a:p>
            <a:pPr lvl="0"/>
            <a:r>
              <a:rPr lang="en-US" dirty="0"/>
              <a:t>Title</a:t>
            </a:r>
          </a:p>
        </p:txBody>
      </p:sp>
      <p:pic>
        <p:nvPicPr>
          <p:cNvPr id="7" name="Picture 6">
            <a:extLst>
              <a:ext uri="{FF2B5EF4-FFF2-40B4-BE49-F238E27FC236}">
                <a16:creationId xmlns:a16="http://schemas.microsoft.com/office/drawing/2014/main" id="{381F1DC7-A286-8747-B626-59F96743CD1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9053" y="161619"/>
            <a:ext cx="3099858" cy="332609"/>
          </a:xfrm>
          <a:prstGeom prst="rect">
            <a:avLst/>
          </a:prstGeom>
        </p:spPr>
      </p:pic>
    </p:spTree>
    <p:extLst>
      <p:ext uri="{BB962C8B-B14F-4D97-AF65-F5344CB8AC3E}">
        <p14:creationId xmlns:p14="http://schemas.microsoft.com/office/powerpoint/2010/main" val="26917636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628650" y="1369220"/>
            <a:ext cx="7886700" cy="2957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4"/>
          </p:nvPr>
        </p:nvSpPr>
        <p:spPr/>
        <p:txBody>
          <a:bodyPr/>
          <a:lstStyle/>
          <a:p>
            <a:fld id="{3DD97BEB-BAEF-0344-9D5C-EC73E478698A}" type="slidenum">
              <a:rPr lang="en-US" smtClean="0"/>
              <a:pPr/>
              <a:t>‹#›</a:t>
            </a:fld>
            <a:endParaRPr lang="en-US"/>
          </a:p>
        </p:txBody>
      </p:sp>
      <p:sp>
        <p:nvSpPr>
          <p:cNvPr id="4" name="Text Placeholder 3"/>
          <p:cNvSpPr>
            <a:spLocks noGrp="1"/>
          </p:cNvSpPr>
          <p:nvPr>
            <p:ph type="body" sz="quarter" idx="15" hasCustomPrompt="1"/>
          </p:nvPr>
        </p:nvSpPr>
        <p:spPr>
          <a:xfrm>
            <a:off x="628650" y="829648"/>
            <a:ext cx="7886700" cy="267632"/>
          </a:xfrm>
        </p:spPr>
        <p:txBody>
          <a:bodyPr>
            <a:norm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3319460033"/>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462053"/>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 1 pic">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AAE4043-DB0B-4341-8F8E-F369B3B2026D}"/>
              </a:ext>
            </a:extLst>
          </p:cNvPr>
          <p:cNvGrpSpPr/>
          <p:nvPr userDrawn="1"/>
        </p:nvGrpSpPr>
        <p:grpSpPr>
          <a:xfrm>
            <a:off x="6422921" y="584785"/>
            <a:ext cx="3337169" cy="1581481"/>
            <a:chOff x="4138646" y="5795924"/>
            <a:chExt cx="2940577" cy="1393536"/>
          </a:xfrm>
        </p:grpSpPr>
        <p:sp>
          <p:nvSpPr>
            <p:cNvPr id="40" name="Preparation 39">
              <a:extLst>
                <a:ext uri="{FF2B5EF4-FFF2-40B4-BE49-F238E27FC236}">
                  <a16:creationId xmlns:a16="http://schemas.microsoft.com/office/drawing/2014/main" id="{E026B73C-AC86-AD4C-8414-BDEADBD458B2}"/>
                </a:ext>
              </a:extLst>
            </p:cNvPr>
            <p:cNvSpPr/>
            <p:nvPr userDrawn="1"/>
          </p:nvSpPr>
          <p:spPr>
            <a:xfrm>
              <a:off x="5918282" y="6149886"/>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 name="Preparation 40">
              <a:extLst>
                <a:ext uri="{FF2B5EF4-FFF2-40B4-BE49-F238E27FC236}">
                  <a16:creationId xmlns:a16="http://schemas.microsoft.com/office/drawing/2014/main" id="{304A79AF-7435-8A49-80C9-9A69644E6542}"/>
                </a:ext>
              </a:extLst>
            </p:cNvPr>
            <p:cNvSpPr/>
            <p:nvPr userDrawn="1"/>
          </p:nvSpPr>
          <p:spPr>
            <a:xfrm>
              <a:off x="5161201" y="5795924"/>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 name="Preparation 41">
              <a:extLst>
                <a:ext uri="{FF2B5EF4-FFF2-40B4-BE49-F238E27FC236}">
                  <a16:creationId xmlns:a16="http://schemas.microsoft.com/office/drawing/2014/main" id="{B67CB36F-7E6E-5C4E-91C3-7A7B6AABCA40}"/>
                </a:ext>
              </a:extLst>
            </p:cNvPr>
            <p:cNvSpPr/>
            <p:nvPr userDrawn="1"/>
          </p:nvSpPr>
          <p:spPr>
            <a:xfrm>
              <a:off x="4138646" y="6287537"/>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pic>
        <p:nvPicPr>
          <p:cNvPr id="8" name="Picture 7" descr="A picture containing dark, light&#10;&#10;Description automatically generated">
            <a:extLst>
              <a:ext uri="{FF2B5EF4-FFF2-40B4-BE49-F238E27FC236}">
                <a16:creationId xmlns:a16="http://schemas.microsoft.com/office/drawing/2014/main" id="{A1757557-3528-EF45-AB60-5A3D0E1619BA}"/>
              </a:ext>
            </a:extLst>
          </p:cNvPr>
          <p:cNvPicPr>
            <a:picLocks noChangeAspect="1"/>
          </p:cNvPicPr>
          <p:nvPr userDrawn="1"/>
        </p:nvPicPr>
        <p:blipFill>
          <a:blip r:embed="rId2"/>
          <a:stretch>
            <a:fillRect/>
          </a:stretch>
        </p:blipFill>
        <p:spPr>
          <a:xfrm>
            <a:off x="0" y="2724150"/>
            <a:ext cx="9144000" cy="2419350"/>
          </a:xfrm>
          <a:prstGeom prst="rect">
            <a:avLst/>
          </a:prstGeom>
        </p:spPr>
      </p:pic>
      <p:sp>
        <p:nvSpPr>
          <p:cNvPr id="2" name="Title 1">
            <a:extLst>
              <a:ext uri="{FF2B5EF4-FFF2-40B4-BE49-F238E27FC236}">
                <a16:creationId xmlns:a16="http://schemas.microsoft.com/office/drawing/2014/main" id="{58019DF9-E736-0143-A88E-BCC8D129C7A8}"/>
              </a:ext>
            </a:extLst>
          </p:cNvPr>
          <p:cNvSpPr>
            <a:spLocks noGrp="1"/>
          </p:cNvSpPr>
          <p:nvPr>
            <p:ph type="title"/>
          </p:nvPr>
        </p:nvSpPr>
        <p:spPr>
          <a:xfrm>
            <a:off x="339211" y="311675"/>
            <a:ext cx="8473526" cy="37412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07AEBDF-1B2F-BC49-961E-9D395B412FDE}"/>
              </a:ext>
            </a:extLst>
          </p:cNvPr>
          <p:cNvSpPr>
            <a:spLocks noGrp="1"/>
          </p:cNvSpPr>
          <p:nvPr>
            <p:ph idx="1"/>
          </p:nvPr>
        </p:nvSpPr>
        <p:spPr>
          <a:xfrm>
            <a:off x="339212" y="1769807"/>
            <a:ext cx="4365522" cy="2853345"/>
          </a:xfrm>
        </p:spPr>
        <p:txBody>
          <a:bodyPr/>
          <a:lstStyle>
            <a:lvl1pPr marL="257175" indent="-257175">
              <a:buFont typeface="Arial" panose="020B0604020202020204" pitchFamily="34" charset="0"/>
              <a:buChar char="•"/>
              <a:defRPr b="0"/>
            </a:lvl1pPr>
          </a:lstStyle>
          <a:p>
            <a:pPr lvl="0"/>
            <a:r>
              <a:rPr lang="en-US" dirty="0"/>
              <a:t>Click to edit Master text styles</a:t>
            </a:r>
          </a:p>
        </p:txBody>
      </p:sp>
      <p:sp>
        <p:nvSpPr>
          <p:cNvPr id="14" name="Picture Placeholder 11">
            <a:extLst>
              <a:ext uri="{FF2B5EF4-FFF2-40B4-BE49-F238E27FC236}">
                <a16:creationId xmlns:a16="http://schemas.microsoft.com/office/drawing/2014/main" id="{EE41B919-844C-E040-9768-416F8FC8FEC8}"/>
              </a:ext>
            </a:extLst>
          </p:cNvPr>
          <p:cNvSpPr>
            <a:spLocks noGrp="1"/>
          </p:cNvSpPr>
          <p:nvPr>
            <p:ph type="pic" sz="quarter" idx="13" hasCustomPrompt="1"/>
          </p:nvPr>
        </p:nvSpPr>
        <p:spPr>
          <a:xfrm>
            <a:off x="4889090" y="1362075"/>
            <a:ext cx="3952568" cy="2642112"/>
          </a:xfrm>
          <a:prstGeom prst="snip2DiagRect">
            <a:avLst/>
          </a:prstGeom>
          <a:solidFill>
            <a:srgbClr val="00629B"/>
          </a:solidFill>
          <a:ln w="47625">
            <a:solidFill>
              <a:schemeClr val="bg1"/>
            </a:solidFill>
          </a:ln>
        </p:spPr>
        <p:txBody>
          <a:bodyPr anchor="ctr">
            <a:normAutofit/>
          </a:bodyPr>
          <a:lstStyle>
            <a:lvl1pPr marL="0" indent="0" algn="ctr">
              <a:buFontTx/>
              <a:buNone/>
              <a:defRPr sz="788">
                <a:solidFill>
                  <a:schemeClr val="bg1"/>
                </a:solidFill>
              </a:defRPr>
            </a:lvl1pPr>
          </a:lstStyle>
          <a:p>
            <a:r>
              <a:rPr lang="en-US"/>
              <a:t>Insert Photo</a:t>
            </a:r>
          </a:p>
        </p:txBody>
      </p:sp>
      <p:sp>
        <p:nvSpPr>
          <p:cNvPr id="17" name="Text Placeholder 16">
            <a:extLst>
              <a:ext uri="{FF2B5EF4-FFF2-40B4-BE49-F238E27FC236}">
                <a16:creationId xmlns:a16="http://schemas.microsoft.com/office/drawing/2014/main" id="{8E9E4FEC-5CEA-2D44-AD5F-28CFE9256741}"/>
              </a:ext>
            </a:extLst>
          </p:cNvPr>
          <p:cNvSpPr>
            <a:spLocks noGrp="1"/>
          </p:cNvSpPr>
          <p:nvPr>
            <p:ph type="body" sz="quarter" idx="15" hasCustomPrompt="1"/>
          </p:nvPr>
        </p:nvSpPr>
        <p:spPr>
          <a:xfrm>
            <a:off x="339059" y="685800"/>
            <a:ext cx="8480822" cy="397669"/>
          </a:xfrm>
        </p:spPr>
        <p:txBody>
          <a:bodyPr>
            <a:noAutofit/>
          </a:bodyPr>
          <a:lstStyle>
            <a:lvl1pPr marL="0" indent="0">
              <a:buNone/>
              <a:defRPr sz="1800" i="1">
                <a:solidFill>
                  <a:srgbClr val="75787B"/>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Insert Subtitle here</a:t>
            </a:r>
          </a:p>
        </p:txBody>
      </p:sp>
      <p:sp>
        <p:nvSpPr>
          <p:cNvPr id="22" name="Text Placeholder 21">
            <a:extLst>
              <a:ext uri="{FF2B5EF4-FFF2-40B4-BE49-F238E27FC236}">
                <a16:creationId xmlns:a16="http://schemas.microsoft.com/office/drawing/2014/main" id="{178C3B02-C8EC-8543-A9D9-1A5577C1560D}"/>
              </a:ext>
            </a:extLst>
          </p:cNvPr>
          <p:cNvSpPr>
            <a:spLocks noGrp="1"/>
          </p:cNvSpPr>
          <p:nvPr>
            <p:ph type="body" sz="quarter" idx="16"/>
          </p:nvPr>
        </p:nvSpPr>
        <p:spPr>
          <a:xfrm>
            <a:off x="339289" y="1251348"/>
            <a:ext cx="4373166" cy="510778"/>
          </a:xfrm>
        </p:spPr>
        <p:txBody>
          <a:bodyPr/>
          <a:lstStyle>
            <a:lvl1pPr marL="0" indent="0">
              <a:buNone/>
              <a:defRPr b="1"/>
            </a:lvl1pPr>
            <a:lvl2pPr marL="342900" indent="0">
              <a:buNone/>
              <a:defRPr b="1"/>
            </a:lvl2pPr>
            <a:lvl3pPr marL="685800" indent="0">
              <a:buNone/>
              <a:defRPr b="1"/>
            </a:lvl3pPr>
            <a:lvl4pPr marL="1028700" indent="0">
              <a:buNone/>
              <a:defRPr b="1"/>
            </a:lvl4pPr>
            <a:lvl5pPr marL="1371600" indent="0">
              <a:buNone/>
              <a:defRPr b="1"/>
            </a:lvl5pPr>
          </a:lstStyle>
          <a:p>
            <a:pPr lvl="0"/>
            <a:r>
              <a:rPr lang="en-US" dirty="0"/>
              <a:t>Click to edit Master text styles</a:t>
            </a:r>
          </a:p>
        </p:txBody>
      </p:sp>
      <p:grpSp>
        <p:nvGrpSpPr>
          <p:cNvPr id="36" name="Group 35">
            <a:extLst>
              <a:ext uri="{FF2B5EF4-FFF2-40B4-BE49-F238E27FC236}">
                <a16:creationId xmlns:a16="http://schemas.microsoft.com/office/drawing/2014/main" id="{E2A4FF8F-091C-B646-9D93-26A21EA319DC}"/>
              </a:ext>
            </a:extLst>
          </p:cNvPr>
          <p:cNvGrpSpPr/>
          <p:nvPr userDrawn="1"/>
        </p:nvGrpSpPr>
        <p:grpSpPr>
          <a:xfrm>
            <a:off x="3103985" y="4346943"/>
            <a:ext cx="2205433" cy="1045152"/>
            <a:chOff x="4138646" y="5795924"/>
            <a:chExt cx="2940577" cy="1393536"/>
          </a:xfrm>
        </p:grpSpPr>
        <p:sp>
          <p:nvSpPr>
            <p:cNvPr id="32" name="Preparation 31">
              <a:extLst>
                <a:ext uri="{FF2B5EF4-FFF2-40B4-BE49-F238E27FC236}">
                  <a16:creationId xmlns:a16="http://schemas.microsoft.com/office/drawing/2014/main" id="{42407BDC-053B-984A-88D9-9FA271E6E6FD}"/>
                </a:ext>
              </a:extLst>
            </p:cNvPr>
            <p:cNvSpPr/>
            <p:nvPr userDrawn="1"/>
          </p:nvSpPr>
          <p:spPr>
            <a:xfrm>
              <a:off x="5918282" y="6149886"/>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4" name="Preparation 33">
              <a:extLst>
                <a:ext uri="{FF2B5EF4-FFF2-40B4-BE49-F238E27FC236}">
                  <a16:creationId xmlns:a16="http://schemas.microsoft.com/office/drawing/2014/main" id="{4F8B9CEA-9749-FA4F-9545-F94BF0F6269F}"/>
                </a:ext>
              </a:extLst>
            </p:cNvPr>
            <p:cNvSpPr/>
            <p:nvPr userDrawn="1"/>
          </p:nvSpPr>
          <p:spPr>
            <a:xfrm>
              <a:off x="5161201" y="5795924"/>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 name="Preparation 34">
              <a:extLst>
                <a:ext uri="{FF2B5EF4-FFF2-40B4-BE49-F238E27FC236}">
                  <a16:creationId xmlns:a16="http://schemas.microsoft.com/office/drawing/2014/main" id="{2C80CDDE-F14F-644C-8C6C-0043D419C98D}"/>
                </a:ext>
              </a:extLst>
            </p:cNvPr>
            <p:cNvSpPr/>
            <p:nvPr userDrawn="1"/>
          </p:nvSpPr>
          <p:spPr>
            <a:xfrm>
              <a:off x="4138646" y="6287537"/>
              <a:ext cx="1160941" cy="901923"/>
            </a:xfrm>
            <a:prstGeom prst="flowChartPreparation">
              <a:avLst/>
            </a:prstGeom>
            <a:noFill/>
            <a:ln>
              <a:gradFill>
                <a:gsLst>
                  <a:gs pos="0">
                    <a:srgbClr val="00629B">
                      <a:alpha val="20000"/>
                    </a:srgbClr>
                  </a:gs>
                  <a:gs pos="51000">
                    <a:srgbClr val="00B5E2">
                      <a:alpha val="20000"/>
                    </a:srgbClr>
                  </a:gs>
                  <a:gs pos="99000">
                    <a:srgbClr val="002855">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8" name="Slide Number Placeholder 5">
            <a:extLst>
              <a:ext uri="{FF2B5EF4-FFF2-40B4-BE49-F238E27FC236}">
                <a16:creationId xmlns:a16="http://schemas.microsoft.com/office/drawing/2014/main" id="{A25904C0-321C-BA46-A65C-398D8A5622E4}"/>
              </a:ext>
            </a:extLst>
          </p:cNvPr>
          <p:cNvSpPr>
            <a:spLocks noGrp="1"/>
          </p:cNvSpPr>
          <p:nvPr>
            <p:ph type="sldNum" sz="quarter" idx="4"/>
          </p:nvPr>
        </p:nvSpPr>
        <p:spPr>
          <a:xfrm>
            <a:off x="998146" y="4763219"/>
            <a:ext cx="592566" cy="136922"/>
          </a:xfrm>
          <a:prstGeom prst="rect">
            <a:avLst/>
          </a:prstGeom>
        </p:spPr>
        <p:txBody>
          <a:bodyPr vert="horz" lIns="91440" tIns="45720" rIns="91440" bIns="45720" rtlCol="0" anchor="ctr"/>
          <a:lstStyle>
            <a:lvl1pPr algn="l">
              <a:defRPr sz="1050" b="1">
                <a:solidFill>
                  <a:srgbClr val="00629B"/>
                </a:solidFill>
              </a:defRPr>
            </a:lvl1pPr>
          </a:lstStyle>
          <a:p>
            <a:fld id="{4CBC1898-768D-6640-8D80-B671286758A9}" type="slidenum">
              <a:rPr lang="en-US" smtClean="0"/>
              <a:pPr/>
              <a:t>‹#›</a:t>
            </a:fld>
            <a:endParaRPr lang="en-US"/>
          </a:p>
        </p:txBody>
      </p:sp>
    </p:spTree>
    <p:extLst>
      <p:ext uri="{BB962C8B-B14F-4D97-AF65-F5344CB8AC3E}">
        <p14:creationId xmlns:p14="http://schemas.microsoft.com/office/powerpoint/2010/main" val="927531098"/>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ontent Slide_OneColumnBullets">
    <p:spTree>
      <p:nvGrpSpPr>
        <p:cNvPr id="1" name="Shape 82"/>
        <p:cNvGrpSpPr/>
        <p:nvPr/>
      </p:nvGrpSpPr>
      <p:grpSpPr>
        <a:xfrm>
          <a:off x="0" y="0"/>
          <a:ext cx="0" cy="0"/>
          <a:chOff x="0" y="0"/>
          <a:chExt cx="0" cy="0"/>
        </a:xfrm>
      </p:grpSpPr>
      <p:sp>
        <p:nvSpPr>
          <p:cNvPr id="83" name="Shape 83"/>
          <p:cNvSpPr txBox="1">
            <a:spLocks noGrp="1"/>
          </p:cNvSpPr>
          <p:nvPr>
            <p:ph type="ctrTitle"/>
          </p:nvPr>
        </p:nvSpPr>
        <p:spPr>
          <a:xfrm>
            <a:off x="297611" y="424066"/>
            <a:ext cx="8531162" cy="391130"/>
          </a:xfrm>
          <a:prstGeom prst="rect">
            <a:avLst/>
          </a:prstGeom>
          <a:noFill/>
          <a:ln>
            <a:noFill/>
          </a:ln>
        </p:spPr>
        <p:txBody>
          <a:bodyPr wrap="square" lIns="68575" tIns="68575" rIns="68575" bIns="68575" anchor="t" anchorCtr="0"/>
          <a:lstStyle>
            <a:lvl1pPr marL="0" marR="0" lvl="0" indent="0" algn="l" rtl="0">
              <a:lnSpc>
                <a:spcPct val="90000"/>
              </a:lnSpc>
              <a:spcBef>
                <a:spcPts val="0"/>
              </a:spcBef>
              <a:buClr>
                <a:srgbClr val="0066A1"/>
              </a:buClr>
              <a:buSzPct val="100000"/>
              <a:buFont typeface="Calibri"/>
              <a:buNone/>
              <a:defRPr sz="2600" b="1" i="0" u="none" strike="noStrike" cap="none">
                <a:solidFill>
                  <a:srgbClr val="0066A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84" name="Shape 84"/>
          <p:cNvSpPr txBox="1">
            <a:spLocks noGrp="1"/>
          </p:cNvSpPr>
          <p:nvPr>
            <p:ph type="subTitle" idx="1"/>
          </p:nvPr>
        </p:nvSpPr>
        <p:spPr>
          <a:xfrm>
            <a:off x="297611" y="899332"/>
            <a:ext cx="8531162" cy="316993"/>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rgbClr val="7F7F7F"/>
              </a:buClr>
              <a:buSzPct val="100000"/>
              <a:buFont typeface="Arial"/>
              <a:buNone/>
              <a:defRPr sz="1800" b="1" i="1" u="none" strike="noStrike" cap="none">
                <a:solidFill>
                  <a:srgbClr val="7F7F7F"/>
                </a:solidFill>
                <a:latin typeface="Calibri"/>
                <a:ea typeface="Calibri"/>
                <a:cs typeface="Calibri"/>
                <a:sym typeface="Calibri"/>
              </a:defRPr>
            </a:lvl1pPr>
            <a:lvl2pPr marL="342900" marR="0" lvl="1" indent="0" algn="ctr" rtl="0">
              <a:lnSpc>
                <a:spcPct val="90000"/>
              </a:lnSpc>
              <a:spcBef>
                <a:spcPts val="400"/>
              </a:spcBef>
              <a:buClr>
                <a:schemeClr val="dk1"/>
              </a:buClr>
              <a:buSzPct val="1000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buClr>
                <a:schemeClr val="dk1"/>
              </a:buClr>
              <a:buSzPct val="1000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body" idx="2"/>
          </p:nvPr>
        </p:nvSpPr>
        <p:spPr>
          <a:xfrm>
            <a:off x="297611" y="1369219"/>
            <a:ext cx="8531162" cy="3107891"/>
          </a:xfrm>
          <a:prstGeom prst="rect">
            <a:avLst/>
          </a:prstGeom>
          <a:noFill/>
          <a:ln>
            <a:noFill/>
          </a:ln>
        </p:spPr>
        <p:txBody>
          <a:bodyPr wrap="square" lIns="68575" tIns="68575" rIns="68575" bIns="68575" anchor="t" anchorCtr="0"/>
          <a:lstStyle>
            <a:lvl1pPr marL="342900" marR="0" lvl="0" indent="-279400" algn="l" rtl="0">
              <a:lnSpc>
                <a:spcPct val="90000"/>
              </a:lnSpc>
              <a:spcBef>
                <a:spcPts val="800"/>
              </a:spcBef>
              <a:buClr>
                <a:srgbClr val="0066A1"/>
              </a:buClr>
              <a:buSzPct val="60000"/>
              <a:buFont typeface="Merriweather Sans"/>
              <a:buChar char="▶"/>
              <a:defRPr sz="1500" b="0" i="0" u="none" strike="noStrike" cap="none">
                <a:solidFill>
                  <a:schemeClr val="dk1"/>
                </a:solidFill>
                <a:latin typeface="Calibri"/>
                <a:ea typeface="Calibri"/>
                <a:cs typeface="Calibri"/>
                <a:sym typeface="Calibri"/>
              </a:defRPr>
            </a:lvl1pPr>
            <a:lvl2pPr marL="596900" marR="0" lvl="1" indent="-165100" algn="l" rtl="0">
              <a:lnSpc>
                <a:spcPct val="90000"/>
              </a:lnSpc>
              <a:spcBef>
                <a:spcPts val="400"/>
              </a:spcBef>
              <a:buClr>
                <a:srgbClr val="0066A1"/>
              </a:buClr>
              <a:buSzPct val="100000"/>
              <a:buFont typeface="Noto Sans Symbols"/>
              <a:buChar char="▪"/>
              <a:defRPr sz="1400" b="0" i="0" u="none" strike="noStrike" cap="none">
                <a:solidFill>
                  <a:schemeClr val="dk1"/>
                </a:solidFill>
                <a:latin typeface="Calibri"/>
                <a:ea typeface="Calibri"/>
                <a:cs typeface="Calibri"/>
                <a:sym typeface="Calibri"/>
              </a:defRPr>
            </a:lvl2pPr>
            <a:lvl3pPr marL="939800" marR="0" lvl="2" indent="-177800" algn="l" rtl="0">
              <a:lnSpc>
                <a:spcPct val="90000"/>
              </a:lnSpc>
              <a:spcBef>
                <a:spcPts val="400"/>
              </a:spcBef>
              <a:buClr>
                <a:srgbClr val="0066A1"/>
              </a:buClr>
              <a:buSzPct val="100000"/>
              <a:buFont typeface="Noto Sans Symbols"/>
              <a:buChar char="▪"/>
              <a:defRPr sz="1200" b="0" i="0" u="none" strike="noStrike" cap="none">
                <a:solidFill>
                  <a:schemeClr val="dk1"/>
                </a:solidFill>
                <a:latin typeface="Calibri"/>
                <a:ea typeface="Calibri"/>
                <a:cs typeface="Calibri"/>
                <a:sym typeface="Calibri"/>
              </a:defRPr>
            </a:lvl3pPr>
            <a:lvl4pPr marL="1244600" marR="0" lvl="3" indent="-152400"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4pPr>
            <a:lvl5pPr marL="1587500" marR="0" lvl="4" indent="-152400"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new">
    <p:spTree>
      <p:nvGrpSpPr>
        <p:cNvPr id="1" name=""/>
        <p:cNvGrpSpPr/>
        <p:nvPr/>
      </p:nvGrpSpPr>
      <p:grpSpPr>
        <a:xfrm>
          <a:off x="0" y="0"/>
          <a:ext cx="0" cy="0"/>
          <a:chOff x="0" y="0"/>
          <a:chExt cx="0" cy="0"/>
        </a:xfrm>
      </p:grpSpPr>
      <p:sp>
        <p:nvSpPr>
          <p:cNvPr id="3" name="Shape 83">
            <a:extLst>
              <a:ext uri="{FF2B5EF4-FFF2-40B4-BE49-F238E27FC236}">
                <a16:creationId xmlns:a16="http://schemas.microsoft.com/office/drawing/2014/main" id="{5878033C-B591-D348-A1BE-D354E15F4B10}"/>
              </a:ext>
            </a:extLst>
          </p:cNvPr>
          <p:cNvSpPr txBox="1">
            <a:spLocks noGrp="1"/>
          </p:cNvSpPr>
          <p:nvPr>
            <p:ph type="ctrTitle"/>
          </p:nvPr>
        </p:nvSpPr>
        <p:spPr>
          <a:xfrm>
            <a:off x="297611" y="424066"/>
            <a:ext cx="8531162" cy="391130"/>
          </a:xfrm>
          <a:prstGeom prst="rect">
            <a:avLst/>
          </a:prstGeom>
          <a:noFill/>
          <a:ln>
            <a:noFill/>
          </a:ln>
        </p:spPr>
        <p:txBody>
          <a:bodyPr wrap="square" lIns="68575" tIns="68575" rIns="68575" bIns="68575" anchor="t" anchorCtr="0"/>
          <a:lstStyle>
            <a:lvl1pPr marL="0" marR="0" lvl="0" indent="0" algn="l" rtl="0">
              <a:lnSpc>
                <a:spcPct val="90000"/>
              </a:lnSpc>
              <a:spcBef>
                <a:spcPts val="0"/>
              </a:spcBef>
              <a:buClr>
                <a:srgbClr val="0066A1"/>
              </a:buClr>
              <a:buSzPct val="100000"/>
              <a:buFont typeface="Calibri"/>
              <a:buNone/>
              <a:defRPr sz="2600" b="1" i="0" u="none" strike="noStrike" cap="none">
                <a:solidFill>
                  <a:srgbClr val="0066A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Tree>
    <p:extLst>
      <p:ext uri="{BB962C8B-B14F-4D97-AF65-F5344CB8AC3E}">
        <p14:creationId xmlns:p14="http://schemas.microsoft.com/office/powerpoint/2010/main" val="2669097711"/>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2241641614"/>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628650" y="1369219"/>
            <a:ext cx="7886700" cy="2957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4"/>
          </p:nvPr>
        </p:nvSpPr>
        <p:spPr/>
        <p:txBody>
          <a:bodyPr/>
          <a:lstStyle/>
          <a:p>
            <a:fld id="{3DD97BEB-BAEF-0344-9D5C-EC73E478698A}" type="slidenum">
              <a:rPr lang="en-US" smtClean="0"/>
              <a:pPr/>
              <a:t>‹#›</a:t>
            </a:fld>
            <a:endParaRPr lang="en-US"/>
          </a:p>
        </p:txBody>
      </p:sp>
      <p:sp>
        <p:nvSpPr>
          <p:cNvPr id="4" name="Text Placeholder 3"/>
          <p:cNvSpPr>
            <a:spLocks noGrp="1"/>
          </p:cNvSpPr>
          <p:nvPr>
            <p:ph type="body" sz="quarter" idx="15" hasCustomPrompt="1"/>
          </p:nvPr>
        </p:nvSpPr>
        <p:spPr>
          <a:xfrm>
            <a:off x="628650" y="829648"/>
            <a:ext cx="7886700" cy="267632"/>
          </a:xfrm>
        </p:spPr>
        <p:txBody>
          <a:bodyPr>
            <a:norm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988444468"/>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gif"/><Relationship Id="rId4" Type="http://schemas.openxmlformats.org/officeDocument/2006/relationships/slideLayout" Target="../slideLayouts/slideLayout4.xml"/><Relationship Id="rId9" Type="http://schemas.openxmlformats.org/officeDocument/2006/relationships/image" Target="../media/image3.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7.gif"/><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11.gi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10.gif"/><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pic>
        <p:nvPicPr>
          <p:cNvPr id="51" name="Shape 5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0" y="0"/>
            <a:ext cx="9144002" cy="5132176"/>
          </a:xfrm>
          <a:prstGeom prst="rect">
            <a:avLst/>
          </a:prstGeom>
          <a:noFill/>
          <a:ln>
            <a:noFill/>
          </a:ln>
        </p:spPr>
      </p:pic>
      <p:pic>
        <p:nvPicPr>
          <p:cNvPr id="52" name="Shape 52"/>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0" y="3760858"/>
            <a:ext cx="9144000" cy="1380442"/>
          </a:xfrm>
          <a:prstGeom prst="rect">
            <a:avLst/>
          </a:prstGeom>
          <a:noFill/>
          <a:ln>
            <a:noFill/>
          </a:ln>
        </p:spPr>
      </p:pic>
      <p:pic>
        <p:nvPicPr>
          <p:cNvPr id="53" name="Shape 53"/>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0" y="0"/>
            <a:ext cx="9144000" cy="691053"/>
          </a:xfrm>
          <a:prstGeom prst="rect">
            <a:avLst/>
          </a:prstGeom>
          <a:noFill/>
          <a:ln>
            <a:noFill/>
          </a:ln>
        </p:spPr>
      </p:pic>
      <p:pic>
        <p:nvPicPr>
          <p:cNvPr id="55" name="Shape 55"/>
          <p:cNvPicPr preferRelativeResize="0"/>
          <p:nvPr/>
        </p:nvPicPr>
        <p:blipFill rotWithShape="1">
          <a:blip r:embed="rId10" cstate="screen">
            <a:alphaModFix/>
            <a:extLst>
              <a:ext uri="{28A0092B-C50C-407E-A947-70E740481C1C}">
                <a14:useLocalDpi xmlns:a14="http://schemas.microsoft.com/office/drawing/2010/main"/>
              </a:ext>
            </a:extLst>
          </a:blip>
          <a:srcRect r="2161"/>
          <a:stretch/>
        </p:blipFill>
        <p:spPr>
          <a:xfrm>
            <a:off x="8038947" y="4560577"/>
            <a:ext cx="857754" cy="49941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2" r:id="rId1"/>
    <p:sldLayoutId id="2147483692" r:id="rId2"/>
    <p:sldLayoutId id="2147483694" r:id="rId3"/>
    <p:sldLayoutId id="2147483696" r:id="rId4"/>
    <p:sldLayoutId id="2147483699" r:id="rId5"/>
  </p:sldLayoutIdLst>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
        <p:cNvGrpSpPr/>
        <p:nvPr/>
      </p:nvGrpSpPr>
      <p:grpSpPr>
        <a:xfrm>
          <a:off x="0" y="0"/>
          <a:ext cx="0" cy="0"/>
          <a:chOff x="0" y="0"/>
          <a:chExt cx="0" cy="0"/>
        </a:xfrm>
      </p:grpSpPr>
      <p:pic>
        <p:nvPicPr>
          <p:cNvPr id="79" name="Shape 79"/>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8153349" y="4553785"/>
            <a:ext cx="859278" cy="266690"/>
          </a:xfrm>
          <a:prstGeom prst="rect">
            <a:avLst/>
          </a:prstGeom>
          <a:noFill/>
          <a:ln>
            <a:noFill/>
          </a:ln>
        </p:spPr>
      </p:pic>
      <p:pic>
        <p:nvPicPr>
          <p:cNvPr id="80" name="Shape 80"/>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3665" y="0"/>
            <a:ext cx="9140333" cy="685525"/>
          </a:xfrm>
          <a:prstGeom prst="rect">
            <a:avLst/>
          </a:prstGeom>
          <a:noFill/>
          <a:ln>
            <a:noFill/>
          </a:ln>
        </p:spPr>
      </p:pic>
      <p:pic>
        <p:nvPicPr>
          <p:cNvPr id="81" name="Shape 81"/>
          <p:cNvPicPr preferRelativeResize="0"/>
          <p:nvPr userDrawn="1"/>
        </p:nvPicPr>
        <p:blipFill rotWithShape="1">
          <a:blip r:embed="rId13" cstate="screen">
            <a:alphaModFix/>
            <a:extLst>
              <a:ext uri="{28A0092B-C50C-407E-A947-70E740481C1C}">
                <a14:useLocalDpi xmlns:a14="http://schemas.microsoft.com/office/drawing/2010/main"/>
              </a:ext>
            </a:extLst>
          </a:blip>
          <a:srcRect/>
          <a:stretch/>
        </p:blipFill>
        <p:spPr>
          <a:xfrm>
            <a:off x="0" y="4457700"/>
            <a:ext cx="9140333" cy="6855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2" r:id="rId1"/>
    <p:sldLayoutId id="2147483688" r:id="rId2"/>
    <p:sldLayoutId id="2147483690" r:id="rId3"/>
    <p:sldLayoutId id="2147483691" r:id="rId4"/>
    <p:sldLayoutId id="2147483693" r:id="rId5"/>
    <p:sldLayoutId id="2147483698" r:id="rId6"/>
    <p:sldLayoutId id="2147483700" r:id="rId7"/>
    <p:sldLayoutId id="2147483701" r:id="rId8"/>
    <p:sldLayoutId id="2147483702" r:id="rId9"/>
  </p:sldLayoutIdLst>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emf"/><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eg"/></Relationships>
</file>

<file path=ppt/slides/_rels/slide1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png"/><Relationship Id="rId26" Type="http://schemas.openxmlformats.org/officeDocument/2006/relationships/image" Target="../media/image87.png"/><Relationship Id="rId3" Type="http://schemas.openxmlformats.org/officeDocument/2006/relationships/notesSlide" Target="../notesSlides/notesSlide8.xml"/><Relationship Id="rId21" Type="http://schemas.openxmlformats.org/officeDocument/2006/relationships/image" Target="../media/image83.jp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5" Type="http://schemas.openxmlformats.org/officeDocument/2006/relationships/image" Target="../media/image86.png"/><Relationship Id="rId2" Type="http://schemas.openxmlformats.org/officeDocument/2006/relationships/slideLayout" Target="../slideLayouts/slideLayout10.xml"/><Relationship Id="rId16" Type="http://schemas.openxmlformats.org/officeDocument/2006/relationships/image" Target="../media/image78.png"/><Relationship Id="rId20" Type="http://schemas.openxmlformats.org/officeDocument/2006/relationships/image" Target="../media/image82.png"/><Relationship Id="rId1" Type="http://schemas.openxmlformats.org/officeDocument/2006/relationships/tags" Target="../tags/tag2.xml"/><Relationship Id="rId6" Type="http://schemas.openxmlformats.org/officeDocument/2006/relationships/image" Target="../media/image68.png"/><Relationship Id="rId11" Type="http://schemas.openxmlformats.org/officeDocument/2006/relationships/image" Target="../media/image73.png"/><Relationship Id="rId24" Type="http://schemas.openxmlformats.org/officeDocument/2006/relationships/image" Target="../media/image85.png"/><Relationship Id="rId5" Type="http://schemas.openxmlformats.org/officeDocument/2006/relationships/image" Target="../media/image67.png"/><Relationship Id="rId15" Type="http://schemas.openxmlformats.org/officeDocument/2006/relationships/image" Target="../media/image77.png"/><Relationship Id="rId23" Type="http://schemas.openxmlformats.org/officeDocument/2006/relationships/hyperlink" Target="https://www.ieee.org/about/technologies.html" TargetMode="External"/><Relationship Id="rId28" Type="http://schemas.openxmlformats.org/officeDocument/2006/relationships/image" Target="../media/image89.png"/><Relationship Id="rId10" Type="http://schemas.openxmlformats.org/officeDocument/2006/relationships/image" Target="../media/image72.emf"/><Relationship Id="rId19" Type="http://schemas.openxmlformats.org/officeDocument/2006/relationships/image" Target="../media/image81.png"/><Relationship Id="rId4" Type="http://schemas.openxmlformats.org/officeDocument/2006/relationships/image" Target="../media/image66.jpg"/><Relationship Id="rId9" Type="http://schemas.openxmlformats.org/officeDocument/2006/relationships/image" Target="../media/image71.jpeg"/><Relationship Id="rId14" Type="http://schemas.openxmlformats.org/officeDocument/2006/relationships/image" Target="../media/image76.png"/><Relationship Id="rId22" Type="http://schemas.openxmlformats.org/officeDocument/2006/relationships/image" Target="../media/image84.png"/><Relationship Id="rId27" Type="http://schemas.openxmlformats.org/officeDocument/2006/relationships/image" Target="../media/image88.png"/></Relationships>
</file>

<file path=ppt/slides/_rels/slide11.xml.rels><?xml version="1.0" encoding="UTF-8" standalone="yes"?>
<Relationships xmlns="http://schemas.openxmlformats.org/package/2006/relationships"><Relationship Id="rId3" Type="http://schemas.openxmlformats.org/officeDocument/2006/relationships/hyperlink" Target="https://hac.ieee.org/" TargetMode="External"/><Relationship Id="rId2" Type="http://schemas.openxmlformats.org/officeDocument/2006/relationships/image" Target="../media/image90.png"/><Relationship Id="rId1" Type="http://schemas.openxmlformats.org/officeDocument/2006/relationships/slideLayout" Target="../slideLayouts/slideLayout10.xml"/><Relationship Id="rId4" Type="http://schemas.openxmlformats.org/officeDocument/2006/relationships/image" Target="../media/image91.jpeg"/></Relationships>
</file>

<file path=ppt/slides/_rels/slide1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93.png"/><Relationship Id="rId4" Type="http://schemas.openxmlformats.org/officeDocument/2006/relationships/hyperlink" Target="https://sight.ieee.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smartvillage.ieee.org/" TargetMode="External"/><Relationship Id="rId1" Type="http://schemas.openxmlformats.org/officeDocument/2006/relationships/slideLayout" Target="../slideLayouts/slideLayout10.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14.xml.rels><?xml version="1.0" encoding="UTF-8" standalone="yes"?>
<Relationships xmlns="http://schemas.openxmlformats.org/package/2006/relationships"><Relationship Id="rId3" Type="http://schemas.openxmlformats.org/officeDocument/2006/relationships/hyperlink" Target="https://www.ieee.org/about/corporate/initiatives/index.html"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99.png"/><Relationship Id="rId4" Type="http://schemas.openxmlformats.org/officeDocument/2006/relationships/image" Target="../media/image98.png"/></Relationships>
</file>

<file path=ppt/slides/_rels/slide15.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hyperlink" Target="https://www.ieee.org/membership/join/index.html" TargetMode="External"/><Relationship Id="rId7" Type="http://schemas.openxmlformats.org/officeDocument/2006/relationships/image" Target="../media/image103.jpe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02.jpeg"/><Relationship Id="rId5" Type="http://schemas.openxmlformats.org/officeDocument/2006/relationships/image" Target="../media/image101.jpeg"/><Relationship Id="rId10" Type="http://schemas.openxmlformats.org/officeDocument/2006/relationships/image" Target="../media/image106.jpeg"/><Relationship Id="rId4" Type="http://schemas.openxmlformats.org/officeDocument/2006/relationships/image" Target="../media/image100.jpeg"/><Relationship Id="rId9" Type="http://schemas.openxmlformats.org/officeDocument/2006/relationships/image" Target="../media/image105.jpeg"/></Relationships>
</file>

<file path=ppt/slides/_rels/slide16.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6.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15.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1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http://uv.ieee.org/"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23.png"/></Relationships>
</file>

<file path=ppt/slides/_rels/slide28.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4.gif"/><Relationship Id="rId7" Type="http://schemas.openxmlformats.org/officeDocument/2006/relationships/image" Target="../media/image28.gif"/><Relationship Id="rId2" Type="http://schemas.openxmlformats.org/officeDocument/2006/relationships/image" Target="../media/image23.gif"/><Relationship Id="rId1" Type="http://schemas.openxmlformats.org/officeDocument/2006/relationships/slideLayout" Target="../slideLayouts/slideLayout4.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gif"/><Relationship Id="rId7" Type="http://schemas.openxmlformats.org/officeDocument/2006/relationships/image" Target="../media/image34.png"/><Relationship Id="rId2" Type="http://schemas.openxmlformats.org/officeDocument/2006/relationships/image" Target="../media/image29.gif"/><Relationship Id="rId1" Type="http://schemas.openxmlformats.org/officeDocument/2006/relationships/slideLayout" Target="../slideLayouts/slideLayout4.xml"/><Relationship Id="rId6" Type="http://schemas.openxmlformats.org/officeDocument/2006/relationships/image" Target="../media/image33.gif"/><Relationship Id="rId5" Type="http://schemas.openxmlformats.org/officeDocument/2006/relationships/image" Target="../media/image32.gif"/><Relationship Id="rId4" Type="http://schemas.openxmlformats.org/officeDocument/2006/relationships/image" Target="../media/image31.gif"/><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6.png"/><Relationship Id="rId7" Type="http://schemas.openxmlformats.org/officeDocument/2006/relationships/image" Target="../media/image50.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emf"/></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jpeg"/><Relationship Id="rId3" Type="http://schemas.openxmlformats.org/officeDocument/2006/relationships/notesSlide" Target="../notesSlides/notesSlide7.xml"/><Relationship Id="rId7" Type="http://schemas.openxmlformats.org/officeDocument/2006/relationships/image" Target="../media/image56.jpeg"/><Relationship Id="rId12" Type="http://schemas.openxmlformats.org/officeDocument/2006/relationships/image" Target="../media/image61.png"/><Relationship Id="rId2" Type="http://schemas.openxmlformats.org/officeDocument/2006/relationships/slideLayout" Target="../slideLayouts/slideLayout3.xml"/><Relationship Id="rId16" Type="http://schemas.openxmlformats.org/officeDocument/2006/relationships/image" Target="../media/image65.png"/><Relationship Id="rId1" Type="http://schemas.openxmlformats.org/officeDocument/2006/relationships/tags" Target="../tags/tag1.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nip Single Corner Rectangle 4">
            <a:extLst>
              <a:ext uri="{FF2B5EF4-FFF2-40B4-BE49-F238E27FC236}">
                <a16:creationId xmlns:a16="http://schemas.microsoft.com/office/drawing/2014/main" id="{FC0D1F89-0327-C347-A351-0442315F3AA1}"/>
              </a:ext>
            </a:extLst>
          </p:cNvPr>
          <p:cNvSpPr/>
          <p:nvPr/>
        </p:nvSpPr>
        <p:spPr>
          <a:xfrm flipV="1">
            <a:off x="-1554" y="4376694"/>
            <a:ext cx="9144000" cy="766806"/>
          </a:xfrm>
          <a:prstGeom prst="snip1Rect">
            <a:avLst>
              <a:gd name="adj" fmla="val 0"/>
            </a:avLst>
          </a:prstGeom>
          <a:solidFill>
            <a:srgbClr val="006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84364AD-F6C1-EF40-903A-939547CDB3F9}"/>
              </a:ext>
            </a:extLst>
          </p:cNvPr>
          <p:cNvSpPr/>
          <p:nvPr/>
        </p:nvSpPr>
        <p:spPr>
          <a:xfrm>
            <a:off x="8804001" y="392717"/>
            <a:ext cx="328384" cy="520522"/>
          </a:xfrm>
          <a:prstGeom prst="rect">
            <a:avLst/>
          </a:prstGeom>
          <a:solidFill>
            <a:srgbClr val="3D383F"/>
          </a:solidFill>
          <a:ln>
            <a:solidFill>
              <a:srgbClr val="3D38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nip Single Corner Rectangle 4">
            <a:extLst>
              <a:ext uri="{FF2B5EF4-FFF2-40B4-BE49-F238E27FC236}">
                <a16:creationId xmlns:a16="http://schemas.microsoft.com/office/drawing/2014/main" id="{DF5E03DB-52D4-A94B-9597-D3F7E8A852FE}"/>
              </a:ext>
            </a:extLst>
          </p:cNvPr>
          <p:cNvSpPr/>
          <p:nvPr/>
        </p:nvSpPr>
        <p:spPr>
          <a:xfrm flipV="1">
            <a:off x="0" y="-11155"/>
            <a:ext cx="9144000" cy="938788"/>
          </a:xfrm>
          <a:prstGeom prst="snip1Rect">
            <a:avLst>
              <a:gd name="adj" fmla="val 35586"/>
            </a:avLst>
          </a:prstGeom>
          <a:solidFill>
            <a:srgbClr val="006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FCABDD9-BEB9-7D44-B2E9-F51FC0E90B7A}"/>
              </a:ext>
            </a:extLst>
          </p:cNvPr>
          <p:cNvSpPr txBox="1"/>
          <p:nvPr/>
        </p:nvSpPr>
        <p:spPr>
          <a:xfrm>
            <a:off x="-76371" y="107159"/>
            <a:ext cx="7704083" cy="523220"/>
          </a:xfrm>
          <a:prstGeom prst="rect">
            <a:avLst/>
          </a:prstGeom>
          <a:no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IEEE and IEEE Nuclear and Plasma Sciences Society</a:t>
            </a:r>
            <a:endParaRPr lang="en-US" sz="4200" b="1" dirty="0">
              <a:solidFill>
                <a:schemeClr val="bg1"/>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FC3CCB73-050E-3048-9D45-CA46B27B28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0" y="176743"/>
            <a:ext cx="1066800" cy="600384"/>
          </a:xfrm>
          <a:prstGeom prst="rect">
            <a:avLst/>
          </a:prstGeom>
        </p:spPr>
      </p:pic>
      <p:sp>
        <p:nvSpPr>
          <p:cNvPr id="12" name="Rectangle 11">
            <a:extLst>
              <a:ext uri="{FF2B5EF4-FFF2-40B4-BE49-F238E27FC236}">
                <a16:creationId xmlns:a16="http://schemas.microsoft.com/office/drawing/2014/main" id="{A800BBB4-4B48-004D-9A2F-290D3E0FF73E}"/>
              </a:ext>
            </a:extLst>
          </p:cNvPr>
          <p:cNvSpPr/>
          <p:nvPr/>
        </p:nvSpPr>
        <p:spPr>
          <a:xfrm>
            <a:off x="7532016" y="82368"/>
            <a:ext cx="1282046" cy="738664"/>
          </a:xfrm>
          <a:prstGeom prst="rect">
            <a:avLst/>
          </a:prstGeom>
          <a:solidFill>
            <a:srgbClr val="0A6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FEEB4CF-E8F8-654A-B46B-59AD5725C0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3338" t="25162" r="19981" b="26179"/>
          <a:stretch/>
        </p:blipFill>
        <p:spPr>
          <a:xfrm>
            <a:off x="7635425" y="-42684"/>
            <a:ext cx="1107317" cy="950599"/>
          </a:xfrm>
          <a:prstGeom prst="rect">
            <a:avLst/>
          </a:prstGeom>
        </p:spPr>
      </p:pic>
      <p:pic>
        <p:nvPicPr>
          <p:cNvPr id="22" name="Picture 2" descr="CMS last GEMs installation">
            <a:extLst>
              <a:ext uri="{FF2B5EF4-FFF2-40B4-BE49-F238E27FC236}">
                <a16:creationId xmlns:a16="http://schemas.microsoft.com/office/drawing/2014/main" id="{619AB63A-9D18-9043-9947-EBC810D57EF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163" y="916880"/>
            <a:ext cx="2867283" cy="187017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BFACC866-622A-0745-B0A0-0066404EA56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231618" y="2779575"/>
            <a:ext cx="3229117" cy="1602277"/>
          </a:xfrm>
          <a:prstGeom prst="rect">
            <a:avLst/>
          </a:prstGeom>
          <a:ln>
            <a:noFill/>
          </a:ln>
          <a:effectLst/>
        </p:spPr>
      </p:pic>
      <p:pic>
        <p:nvPicPr>
          <p:cNvPr id="26" name="Picture 16" descr="Dual-phase ProtoDUNE">
            <a:extLst>
              <a:ext uri="{FF2B5EF4-FFF2-40B4-BE49-F238E27FC236}">
                <a16:creationId xmlns:a16="http://schemas.microsoft.com/office/drawing/2014/main" id="{48DCB5FA-4431-2E41-9EDF-8996E2481385}"/>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864816" y="916880"/>
            <a:ext cx="2286304" cy="240688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0" descr="Global Inorganic Scintillators Market 2019: Hitachi Metals, Toshiba  Materials, Nuvia, Saint-Gobain Crystals, Hamamatsu Photonics">
            <a:extLst>
              <a:ext uri="{FF2B5EF4-FFF2-40B4-BE49-F238E27FC236}">
                <a16:creationId xmlns:a16="http://schemas.microsoft.com/office/drawing/2014/main" id="{4C9DBAFD-3BCA-8841-A84A-D92B13BE04C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491977" y="2998516"/>
            <a:ext cx="2067485" cy="138333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862A0224-BA3A-F948-BFD4-3E2C30DF8CC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553" y="2755427"/>
            <a:ext cx="3527074" cy="1626425"/>
          </a:xfrm>
          <a:prstGeom prst="rect">
            <a:avLst/>
          </a:prstGeom>
        </p:spPr>
      </p:pic>
      <p:pic>
        <p:nvPicPr>
          <p:cNvPr id="13" name="Picture 12">
            <a:extLst>
              <a:ext uri="{FF2B5EF4-FFF2-40B4-BE49-F238E27FC236}">
                <a16:creationId xmlns:a16="http://schemas.microsoft.com/office/drawing/2014/main" id="{18D8D904-49FC-414A-A20F-149BC605AB9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351059" y="3001837"/>
            <a:ext cx="1790291" cy="1380015"/>
          </a:xfrm>
          <a:prstGeom prst="rect">
            <a:avLst/>
          </a:prstGeom>
        </p:spPr>
      </p:pic>
      <p:pic>
        <p:nvPicPr>
          <p:cNvPr id="19" name="Picture 18">
            <a:extLst>
              <a:ext uri="{FF2B5EF4-FFF2-40B4-BE49-F238E27FC236}">
                <a16:creationId xmlns:a16="http://schemas.microsoft.com/office/drawing/2014/main" id="{15B4501C-CFA6-D847-80FF-19106919BCEE}"/>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548355" y="916880"/>
            <a:ext cx="4595645" cy="2091949"/>
          </a:xfrm>
          <a:prstGeom prst="rect">
            <a:avLst/>
          </a:prstGeom>
        </p:spPr>
      </p:pic>
      <p:pic>
        <p:nvPicPr>
          <p:cNvPr id="2" name="Picture 1" descr="A picture containing drawing&#10;&#10;Description automatically generated">
            <a:extLst>
              <a:ext uri="{FF2B5EF4-FFF2-40B4-BE49-F238E27FC236}">
                <a16:creationId xmlns:a16="http://schemas.microsoft.com/office/drawing/2014/main" id="{6A7FE0BA-9F7C-815C-7D23-9E481A2EAF1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55227" y="4174974"/>
            <a:ext cx="1686923" cy="1175404"/>
          </a:xfrm>
          <a:prstGeom prst="rect">
            <a:avLst/>
          </a:prstGeom>
        </p:spPr>
      </p:pic>
    </p:spTree>
    <p:extLst>
      <p:ext uri="{BB962C8B-B14F-4D97-AF65-F5344CB8AC3E}">
        <p14:creationId xmlns:p14="http://schemas.microsoft.com/office/powerpoint/2010/main" val="3797360589"/>
      </p:ext>
    </p:extLst>
  </p:cSld>
  <p:clrMapOvr>
    <a:masterClrMapping/>
  </p:clrMapOvr>
  <mc:AlternateContent xmlns:mc="http://schemas.openxmlformats.org/markup-compatibility/2006">
    <mc:Choice xmlns:p14="http://schemas.microsoft.com/office/powerpoint/2010/main" Requires="p14">
      <p:transition spd="slow" p14:dur="3000" advClick="0" advTm="4000"/>
    </mc:Choice>
    <mc:Fallback>
      <p:transition spd="slow" advClick="0" advTm="4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D96F5FA-9037-EE0F-5789-9F8DB9A42E6C}"/>
              </a:ext>
            </a:extLst>
          </p:cNvPr>
          <p:cNvGrpSpPr/>
          <p:nvPr/>
        </p:nvGrpSpPr>
        <p:grpSpPr>
          <a:xfrm>
            <a:off x="-90535" y="768241"/>
            <a:ext cx="8594455" cy="4129253"/>
            <a:chOff x="-120713" y="326337"/>
            <a:chExt cx="12222588" cy="6203656"/>
          </a:xfrm>
        </p:grpSpPr>
        <p:pic>
          <p:nvPicPr>
            <p:cNvPr id="8" name="Picture 7" descr="Icon&#10;&#10;Description automatically generated">
              <a:extLst>
                <a:ext uri="{FF2B5EF4-FFF2-40B4-BE49-F238E27FC236}">
                  <a16:creationId xmlns:a16="http://schemas.microsoft.com/office/drawing/2014/main" id="{8CB61A45-D78E-CEB5-7A6C-3C80547EBF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29" y="3399770"/>
              <a:ext cx="1172035" cy="703221"/>
            </a:xfrm>
            <a:prstGeom prst="rect">
              <a:avLst/>
            </a:prstGeom>
          </p:spPr>
        </p:pic>
        <p:grpSp>
          <p:nvGrpSpPr>
            <p:cNvPr id="3" name="Group 2">
              <a:extLst>
                <a:ext uri="{FF2B5EF4-FFF2-40B4-BE49-F238E27FC236}">
                  <a16:creationId xmlns:a16="http://schemas.microsoft.com/office/drawing/2014/main" id="{FECEB9D1-08C8-46C7-925F-26E472B27BD7}"/>
                </a:ext>
              </a:extLst>
            </p:cNvPr>
            <p:cNvGrpSpPr/>
            <p:nvPr/>
          </p:nvGrpSpPr>
          <p:grpSpPr>
            <a:xfrm>
              <a:off x="-120713" y="326337"/>
              <a:ext cx="12222588" cy="6203656"/>
              <a:chOff x="-88209" y="280967"/>
              <a:chExt cx="9164615" cy="4652742"/>
            </a:xfrm>
          </p:grpSpPr>
          <p:pic>
            <p:nvPicPr>
              <p:cNvPr id="25" name="Picture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66250" y="769279"/>
                <a:ext cx="1259981" cy="509032"/>
              </a:xfrm>
              <a:prstGeom prst="rect">
                <a:avLst/>
              </a:prstGeom>
            </p:spPr>
          </p:pic>
          <p:pic>
            <p:nvPicPr>
              <p:cNvPr id="29" name="Picture 28" descr="IEEERC.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82616" y="2546905"/>
                <a:ext cx="1006474" cy="649544"/>
              </a:xfrm>
              <a:prstGeom prst="rect">
                <a:avLst/>
              </a:prstGeom>
            </p:spPr>
          </p:pic>
          <p:sp>
            <p:nvSpPr>
              <p:cNvPr id="19" name="Title 3"/>
              <p:cNvSpPr txBox="1">
                <a:spLocks/>
              </p:cNvSpPr>
              <p:nvPr/>
            </p:nvSpPr>
            <p:spPr>
              <a:xfrm>
                <a:off x="-88209" y="282219"/>
                <a:ext cx="4845847" cy="367373"/>
              </a:xfrm>
              <a:prstGeom prst="rect">
                <a:avLst/>
              </a:prstGeom>
            </p:spPr>
            <p:txBody>
              <a:bodyPr/>
              <a:lstStyle>
                <a:lvl1pPr algn="l" defTabSz="685800" rtl="0" eaLnBrk="1" latinLnBrk="0" hangingPunct="1">
                  <a:lnSpc>
                    <a:spcPct val="90000"/>
                  </a:lnSpc>
                  <a:spcBef>
                    <a:spcPct val="0"/>
                  </a:spcBef>
                  <a:buNone/>
                  <a:defRPr sz="2550" b="1" i="0" kern="1200">
                    <a:solidFill>
                      <a:srgbClr val="0066A1"/>
                    </a:solidFill>
                    <a:latin typeface="Calibri" charset="0"/>
                    <a:ea typeface="Calibri" charset="0"/>
                    <a:cs typeface="Calibri" charset="0"/>
                  </a:defRPr>
                </a:lvl1pPr>
              </a:lstStyle>
              <a:p>
                <a:pPr algn="ctr" defTabSz="685792">
                  <a:defRPr/>
                </a:pPr>
                <a:r>
                  <a:rPr lang="en-US" sz="1800" dirty="0"/>
                  <a:t>2023 IEEE Future Directions Coverage</a:t>
                </a:r>
              </a:p>
            </p:txBody>
          </p:sp>
          <p:pic>
            <p:nvPicPr>
              <p:cNvPr id="23" name="Picture 22" descr="IEEESC.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48743" y="2523195"/>
                <a:ext cx="998717" cy="661086"/>
              </a:xfrm>
              <a:prstGeom prst="rect">
                <a:avLst/>
              </a:prstGeom>
            </p:spPr>
          </p:pic>
          <p:pic>
            <p:nvPicPr>
              <p:cNvPr id="33" name="Picture 32" descr="IEEEIo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74221" y="1650413"/>
                <a:ext cx="1599196" cy="643861"/>
              </a:xfrm>
              <a:prstGeom prst="rect">
                <a:avLst/>
              </a:prstGeom>
            </p:spPr>
          </p:pic>
          <p:pic>
            <p:nvPicPr>
              <p:cNvPr id="37" name="Picture 3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21482" y="2708799"/>
                <a:ext cx="1126650" cy="375550"/>
              </a:xfrm>
              <a:prstGeom prst="rect">
                <a:avLst/>
              </a:prstGeom>
            </p:spPr>
          </p:pic>
          <p:pic>
            <p:nvPicPr>
              <p:cNvPr id="38" name="Picture 11" descr="ieee_cloud_computing_cmky.pdf"/>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608535" y="970333"/>
                <a:ext cx="1352545" cy="299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690717" y="1832148"/>
                <a:ext cx="1327055" cy="300661"/>
              </a:xfrm>
              <a:prstGeom prst="rect">
                <a:avLst/>
              </a:prstGeom>
            </p:spPr>
          </p:pic>
          <p:cxnSp>
            <p:nvCxnSpPr>
              <p:cNvPr id="9" name="Straight Connector 8"/>
              <p:cNvCxnSpPr/>
              <p:nvPr/>
            </p:nvCxnSpPr>
            <p:spPr>
              <a:xfrm>
                <a:off x="4453665" y="539234"/>
                <a:ext cx="23067" cy="4073324"/>
              </a:xfrm>
              <a:prstGeom prst="line">
                <a:avLst/>
              </a:prstGeom>
              <a:ln w="12700" cmpd="dbl">
                <a:prstDash val="dash"/>
              </a:ln>
            </p:spPr>
            <p:style>
              <a:lnRef idx="1">
                <a:schemeClr val="accent1"/>
              </a:lnRef>
              <a:fillRef idx="0">
                <a:schemeClr val="accent1"/>
              </a:fillRef>
              <a:effectRef idx="0">
                <a:schemeClr val="accent1"/>
              </a:effectRef>
              <a:fontRef idx="minor">
                <a:schemeClr val="tx1"/>
              </a:fontRef>
            </p:style>
          </p:cxnSp>
          <p:pic>
            <p:nvPicPr>
              <p:cNvPr id="40" name="Picture 39" descr="IEEEBD.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828163" y="825574"/>
                <a:ext cx="822272" cy="533908"/>
              </a:xfrm>
              <a:prstGeom prst="rect">
                <a:avLst/>
              </a:prstGeom>
            </p:spPr>
          </p:pic>
          <p:pic>
            <p:nvPicPr>
              <p:cNvPr id="41" name="Picture 40" descr="IEEESDN.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574565" y="3517201"/>
                <a:ext cx="1188006" cy="499870"/>
              </a:xfrm>
              <a:prstGeom prst="rect">
                <a:avLst/>
              </a:prstGeom>
            </p:spPr>
          </p:pic>
          <p:pic>
            <p:nvPicPr>
              <p:cNvPr id="42" name="Picture 41" descr="IEEECyber.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782616" y="1696588"/>
                <a:ext cx="1003021" cy="495516"/>
              </a:xfrm>
              <a:prstGeom prst="rect">
                <a:avLst/>
              </a:prstGeom>
            </p:spPr>
          </p:pic>
          <p:sp>
            <p:nvSpPr>
              <p:cNvPr id="43" name="Title 3"/>
              <p:cNvSpPr txBox="1">
                <a:spLocks/>
              </p:cNvSpPr>
              <p:nvPr/>
            </p:nvSpPr>
            <p:spPr>
              <a:xfrm>
                <a:off x="5103789" y="280967"/>
                <a:ext cx="3429599" cy="415002"/>
              </a:xfrm>
              <a:prstGeom prst="rect">
                <a:avLst/>
              </a:prstGeom>
            </p:spPr>
            <p:txBody>
              <a:bodyPr/>
              <a:lstStyle>
                <a:lvl1pPr algn="l" defTabSz="685800" rtl="0" eaLnBrk="1" latinLnBrk="0" hangingPunct="1">
                  <a:lnSpc>
                    <a:spcPct val="90000"/>
                  </a:lnSpc>
                  <a:spcBef>
                    <a:spcPct val="0"/>
                  </a:spcBef>
                  <a:buNone/>
                  <a:defRPr sz="2550" b="1" i="0" kern="1200">
                    <a:solidFill>
                      <a:srgbClr val="0066A1"/>
                    </a:solidFill>
                    <a:latin typeface="Calibri" charset="0"/>
                    <a:ea typeface="Calibri" charset="0"/>
                    <a:cs typeface="Calibri" charset="0"/>
                  </a:defRPr>
                </a:lvl1pPr>
              </a:lstStyle>
              <a:p>
                <a:pPr defTabSz="685792">
                  <a:defRPr/>
                </a:pPr>
                <a:r>
                  <a:rPr lang="en-US" sz="1800" dirty="0"/>
                  <a:t>Exited from Future Directions</a:t>
                </a:r>
              </a:p>
            </p:txBody>
          </p:sp>
          <p:pic>
            <p:nvPicPr>
              <p:cNvPr id="13" name="Picture 12"/>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902507" y="3692629"/>
                <a:ext cx="1704538" cy="262815"/>
              </a:xfrm>
              <a:prstGeom prst="rect">
                <a:avLst/>
              </a:prstGeom>
            </p:spPr>
          </p:pic>
          <p:pic>
            <p:nvPicPr>
              <p:cNvPr id="2" name="Picture 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0969" y="306315"/>
                <a:ext cx="1349119" cy="1349119"/>
              </a:xfrm>
              <a:prstGeom prst="rect">
                <a:avLst/>
              </a:prstGeom>
            </p:spPr>
          </p:pic>
          <p:pic>
            <p:nvPicPr>
              <p:cNvPr id="48" name="Picture 47" descr="A picture containing shape&#10;&#10;Description automatically generated">
                <a:extLst>
                  <a:ext uri="{FF2B5EF4-FFF2-40B4-BE49-F238E27FC236}">
                    <a16:creationId xmlns:a16="http://schemas.microsoft.com/office/drawing/2014/main" id="{7A0ED14D-88DF-4EE6-A5C8-6575A3251DC3}"/>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98234" y="3129789"/>
                <a:ext cx="1175435" cy="503169"/>
              </a:xfrm>
              <a:prstGeom prst="rect">
                <a:avLst/>
              </a:prstGeom>
            </p:spPr>
          </p:pic>
          <p:sp>
            <p:nvSpPr>
              <p:cNvPr id="34" name="Rounded Rectangle 33"/>
              <p:cNvSpPr/>
              <p:nvPr/>
            </p:nvSpPr>
            <p:spPr>
              <a:xfrm>
                <a:off x="2561506" y="3285278"/>
                <a:ext cx="1385274" cy="315792"/>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en-US" dirty="0">
                    <a:solidFill>
                      <a:srgbClr val="FFFFFF"/>
                    </a:solidFill>
                    <a:latin typeface="Arial"/>
                  </a:rPr>
                  <a:t>TechNav AI</a:t>
                </a:r>
              </a:p>
            </p:txBody>
          </p:sp>
          <p:pic>
            <p:nvPicPr>
              <p:cNvPr id="36" name="Picture 35" descr="A picture containing logo&#10;&#10;Description automatically generated">
                <a:extLst>
                  <a:ext uri="{FF2B5EF4-FFF2-40B4-BE49-F238E27FC236}">
                    <a16:creationId xmlns:a16="http://schemas.microsoft.com/office/drawing/2014/main" id="{D3591EC7-9278-43A8-AEB7-165AB8B875BC}"/>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305471" y="1844596"/>
                <a:ext cx="878804" cy="585869"/>
              </a:xfrm>
              <a:prstGeom prst="rect">
                <a:avLst/>
              </a:prstGeom>
            </p:spPr>
          </p:pic>
          <p:pic>
            <p:nvPicPr>
              <p:cNvPr id="49" name="Picture 48">
                <a:extLst>
                  <a:ext uri="{FF2B5EF4-FFF2-40B4-BE49-F238E27FC236}">
                    <a16:creationId xmlns:a16="http://schemas.microsoft.com/office/drawing/2014/main" id="{255B75DF-3306-47B5-8F90-1474D225B77F}"/>
                  </a:ext>
                </a:extLst>
              </p:cNvPr>
              <p:cNvPicPr>
                <a:picLocks noChangeAspect="1"/>
              </p:cNvPicPr>
              <p:nvPr/>
            </p:nvPicPr>
            <p:blipFill>
              <a:blip r:embed="rId19"/>
              <a:srcRect/>
              <a:stretch/>
            </p:blipFill>
            <p:spPr>
              <a:xfrm>
                <a:off x="1649807" y="1879819"/>
                <a:ext cx="927331" cy="591824"/>
              </a:xfrm>
              <a:prstGeom prst="rect">
                <a:avLst/>
              </a:prstGeom>
            </p:spPr>
          </p:pic>
          <p:pic>
            <p:nvPicPr>
              <p:cNvPr id="50" name="Picture 49">
                <a:extLst>
                  <a:ext uri="{FF2B5EF4-FFF2-40B4-BE49-F238E27FC236}">
                    <a16:creationId xmlns:a16="http://schemas.microsoft.com/office/drawing/2014/main" id="{43772791-564E-48C9-BBC2-15EC98F19ED2}"/>
                  </a:ext>
                </a:extLst>
              </p:cNvPr>
              <p:cNvPicPr>
                <a:picLocks noChangeAspect="1"/>
              </p:cNvPicPr>
              <p:nvPr/>
            </p:nvPicPr>
            <p:blipFill>
              <a:blip r:embed="rId20"/>
              <a:stretch>
                <a:fillRect/>
              </a:stretch>
            </p:blipFill>
            <p:spPr>
              <a:xfrm>
                <a:off x="2841182" y="1994104"/>
                <a:ext cx="1413086" cy="471029"/>
              </a:xfrm>
              <a:prstGeom prst="rect">
                <a:avLst/>
              </a:prstGeom>
            </p:spPr>
          </p:pic>
          <p:pic>
            <p:nvPicPr>
              <p:cNvPr id="14" name="Picture 13">
                <a:extLst>
                  <a:ext uri="{FF2B5EF4-FFF2-40B4-BE49-F238E27FC236}">
                    <a16:creationId xmlns:a16="http://schemas.microsoft.com/office/drawing/2014/main" id="{5089716D-7709-4978-A3AC-0F8EA55408CD}"/>
                  </a:ext>
                </a:extLst>
              </p:cNvPr>
              <p:cNvPicPr>
                <a:picLocks noChangeAspect="1"/>
              </p:cNvPicPr>
              <p:nvPr/>
            </p:nvPicPr>
            <p:blipFill>
              <a:blip r:embed="rId21"/>
              <a:srcRect/>
              <a:stretch/>
            </p:blipFill>
            <p:spPr>
              <a:xfrm>
                <a:off x="2334715" y="617676"/>
                <a:ext cx="1715527" cy="600433"/>
              </a:xfrm>
              <a:prstGeom prst="rect">
                <a:avLst/>
              </a:prstGeom>
            </p:spPr>
          </p:pic>
          <p:sp>
            <p:nvSpPr>
              <p:cNvPr id="18" name="TextBox 17">
                <a:extLst>
                  <a:ext uri="{FF2B5EF4-FFF2-40B4-BE49-F238E27FC236}">
                    <a16:creationId xmlns:a16="http://schemas.microsoft.com/office/drawing/2014/main" id="{6F0D665A-61EC-424F-A94E-DAA0D975EA46}"/>
                  </a:ext>
                </a:extLst>
              </p:cNvPr>
              <p:cNvSpPr txBox="1"/>
              <p:nvPr/>
            </p:nvSpPr>
            <p:spPr>
              <a:xfrm>
                <a:off x="380969" y="4446149"/>
                <a:ext cx="2304854" cy="246221"/>
              </a:xfrm>
              <a:prstGeom prst="rect">
                <a:avLst/>
              </a:prstGeom>
              <a:noFill/>
            </p:spPr>
            <p:txBody>
              <a:bodyPr wrap="none" rtlCol="0">
                <a:spAutoFit/>
              </a:bodyPr>
              <a:lstStyle/>
              <a:p>
                <a:pPr defTabSz="914378">
                  <a:defRPr/>
                </a:pPr>
                <a:r>
                  <a:rPr lang="en-US" sz="1000" dirty="0"/>
                  <a:t>*Last year (2022) in Future Directions</a:t>
                </a:r>
              </a:p>
            </p:txBody>
          </p:sp>
          <p:pic>
            <p:nvPicPr>
              <p:cNvPr id="55" name="Picture 54" descr="A picture containing text, bottle, sign&#10;&#10;Description automatically generated">
                <a:extLst>
                  <a:ext uri="{FF2B5EF4-FFF2-40B4-BE49-F238E27FC236}">
                    <a16:creationId xmlns:a16="http://schemas.microsoft.com/office/drawing/2014/main" id="{A4BD765C-C0E2-4248-97A7-E74180A5B708}"/>
                  </a:ext>
                </a:extLst>
              </p:cNvPr>
              <p:cNvPicPr>
                <a:picLocks noChangeAspect="1"/>
              </p:cNvPicPr>
              <p:nvPr/>
            </p:nvPicPr>
            <p:blipFill>
              <a:blip r:embed="rId22"/>
              <a:stretch>
                <a:fillRect/>
              </a:stretch>
            </p:blipFill>
            <p:spPr>
              <a:xfrm>
                <a:off x="305761" y="1210945"/>
                <a:ext cx="1554918" cy="538655"/>
              </a:xfrm>
              <a:prstGeom prst="rect">
                <a:avLst/>
              </a:prstGeom>
            </p:spPr>
          </p:pic>
          <p:sp>
            <p:nvSpPr>
              <p:cNvPr id="56" name="Slide Number Placeholder 3">
                <a:extLst>
                  <a:ext uri="{FF2B5EF4-FFF2-40B4-BE49-F238E27FC236}">
                    <a16:creationId xmlns:a16="http://schemas.microsoft.com/office/drawing/2014/main" id="{DF28291A-2555-4CC7-BAD2-AA869B045DEB}"/>
                  </a:ext>
                </a:extLst>
              </p:cNvPr>
              <p:cNvSpPr txBox="1">
                <a:spLocks/>
              </p:cNvSpPr>
              <p:nvPr/>
            </p:nvSpPr>
            <p:spPr>
              <a:xfrm>
                <a:off x="3761613" y="4610903"/>
                <a:ext cx="1888822" cy="221101"/>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rgbClr val="0066A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defRPr/>
                </a:pPr>
                <a:r>
                  <a:rPr lang="en-US" sz="1100" dirty="0">
                    <a:latin typeface="Arial"/>
                    <a:hlinkClick r:id="rId23"/>
                  </a:rPr>
                  <a:t>ieee.org/futuredirections</a:t>
                </a:r>
                <a:r>
                  <a:rPr lang="en-US" sz="1100" dirty="0">
                    <a:latin typeface="Arial"/>
                  </a:rPr>
                  <a:t> </a:t>
                </a:r>
              </a:p>
            </p:txBody>
          </p:sp>
          <p:grpSp>
            <p:nvGrpSpPr>
              <p:cNvPr id="24" name="Group 23">
                <a:extLst>
                  <a:ext uri="{FF2B5EF4-FFF2-40B4-BE49-F238E27FC236}">
                    <a16:creationId xmlns:a16="http://schemas.microsoft.com/office/drawing/2014/main" id="{B7BFBB04-7EB4-44BE-862A-39B1B275E174}"/>
                  </a:ext>
                </a:extLst>
              </p:cNvPr>
              <p:cNvGrpSpPr/>
              <p:nvPr/>
            </p:nvGrpSpPr>
            <p:grpSpPr>
              <a:xfrm>
                <a:off x="7690717" y="3361022"/>
                <a:ext cx="1385689" cy="685800"/>
                <a:chOff x="7690717" y="3361022"/>
                <a:chExt cx="1385689" cy="685800"/>
              </a:xfrm>
            </p:grpSpPr>
            <p:pic>
              <p:nvPicPr>
                <p:cNvPr id="35" name="Picture 34"/>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7690717" y="3361022"/>
                  <a:ext cx="1295400" cy="685800"/>
                </a:xfrm>
                <a:prstGeom prst="rect">
                  <a:avLst/>
                </a:prstGeom>
              </p:spPr>
            </p:pic>
            <p:sp>
              <p:nvSpPr>
                <p:cNvPr id="15" name="TextBox 14">
                  <a:extLst>
                    <a:ext uri="{FF2B5EF4-FFF2-40B4-BE49-F238E27FC236}">
                      <a16:creationId xmlns:a16="http://schemas.microsoft.com/office/drawing/2014/main" id="{DD1B247C-C48C-4617-A708-0ECC463651B9}"/>
                    </a:ext>
                  </a:extLst>
                </p:cNvPr>
                <p:cNvSpPr txBox="1"/>
                <p:nvPr/>
              </p:nvSpPr>
              <p:spPr>
                <a:xfrm>
                  <a:off x="8876705" y="3442312"/>
                  <a:ext cx="199701" cy="246221"/>
                </a:xfrm>
                <a:prstGeom prst="rect">
                  <a:avLst/>
                </a:prstGeom>
                <a:noFill/>
              </p:spPr>
              <p:txBody>
                <a:bodyPr wrap="square" rtlCol="0">
                  <a:spAutoFit/>
                </a:bodyPr>
                <a:lstStyle/>
                <a:p>
                  <a:pPr defTabSz="914378"/>
                  <a:r>
                    <a:rPr lang="en-US" sz="1000" dirty="0"/>
                    <a:t>X</a:t>
                  </a:r>
                </a:p>
              </p:txBody>
            </p:sp>
          </p:grpSp>
          <p:sp>
            <p:nvSpPr>
              <p:cNvPr id="44" name="Rounded Rectangle 33">
                <a:extLst>
                  <a:ext uri="{FF2B5EF4-FFF2-40B4-BE49-F238E27FC236}">
                    <a16:creationId xmlns:a16="http://schemas.microsoft.com/office/drawing/2014/main" id="{92C1B148-49C0-47D4-BFA4-75FD04CDF446}"/>
                  </a:ext>
                </a:extLst>
              </p:cNvPr>
              <p:cNvSpPr/>
              <p:nvPr/>
            </p:nvSpPr>
            <p:spPr>
              <a:xfrm>
                <a:off x="2558037" y="1343053"/>
                <a:ext cx="1339081" cy="369541"/>
              </a:xfrm>
              <a:prstGeom prst="roundRect">
                <a:avLst/>
              </a:prstGeom>
              <a:solidFill>
                <a:srgbClr val="961A7B"/>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en-US" sz="1200" dirty="0">
                    <a:solidFill>
                      <a:srgbClr val="FFFFFF"/>
                    </a:solidFill>
                    <a:latin typeface="Arial"/>
                  </a:rPr>
                  <a:t>5G and Beyond Testbed</a:t>
                </a:r>
              </a:p>
            </p:txBody>
          </p:sp>
          <p:sp>
            <p:nvSpPr>
              <p:cNvPr id="26" name="TextBox 25">
                <a:extLst>
                  <a:ext uri="{FF2B5EF4-FFF2-40B4-BE49-F238E27FC236}">
                    <a16:creationId xmlns:a16="http://schemas.microsoft.com/office/drawing/2014/main" id="{324B23E4-5990-4351-99FB-894684ABD50E}"/>
                  </a:ext>
                </a:extLst>
              </p:cNvPr>
              <p:cNvSpPr txBox="1"/>
              <p:nvPr/>
            </p:nvSpPr>
            <p:spPr>
              <a:xfrm>
                <a:off x="6875109" y="4231542"/>
                <a:ext cx="253532" cy="215444"/>
              </a:xfrm>
              <a:prstGeom prst="rect">
                <a:avLst/>
              </a:prstGeom>
              <a:noFill/>
            </p:spPr>
            <p:txBody>
              <a:bodyPr wrap="none" rtlCol="0">
                <a:spAutoFit/>
              </a:bodyPr>
              <a:lstStyle/>
              <a:p>
                <a:pPr defTabSz="914378"/>
                <a:r>
                  <a:rPr lang="en-US" sz="800" dirty="0"/>
                  <a:t>X</a:t>
                </a:r>
              </a:p>
            </p:txBody>
          </p:sp>
          <p:pic>
            <p:nvPicPr>
              <p:cNvPr id="28" name="Picture 27" descr="Background pattern&#10;&#10;Description automatically generated with low confidence">
                <a:extLst>
                  <a:ext uri="{FF2B5EF4-FFF2-40B4-BE49-F238E27FC236}">
                    <a16:creationId xmlns:a16="http://schemas.microsoft.com/office/drawing/2014/main" id="{9D98F9DE-AEF2-437C-AC0B-C70A12B56C59}"/>
                  </a:ext>
                </a:extLst>
              </p:cNvPr>
              <p:cNvPicPr>
                <a:picLocks noChangeAspect="1"/>
              </p:cNvPicPr>
              <p:nvPr/>
            </p:nvPicPr>
            <p:blipFill>
              <a:blip r:embed="rId25"/>
              <a:stretch>
                <a:fillRect/>
              </a:stretch>
            </p:blipFill>
            <p:spPr>
              <a:xfrm>
                <a:off x="305471" y="4733549"/>
                <a:ext cx="308888" cy="200160"/>
              </a:xfrm>
              <a:prstGeom prst="rect">
                <a:avLst/>
              </a:prstGeom>
            </p:spPr>
          </p:pic>
        </p:grpSp>
        <p:sp>
          <p:nvSpPr>
            <p:cNvPr id="46" name="TextBox 45">
              <a:extLst>
                <a:ext uri="{FF2B5EF4-FFF2-40B4-BE49-F238E27FC236}">
                  <a16:creationId xmlns:a16="http://schemas.microsoft.com/office/drawing/2014/main" id="{2402A1C6-58FA-47B6-92DB-5CAE7C9198A6}"/>
                </a:ext>
              </a:extLst>
            </p:cNvPr>
            <p:cNvSpPr txBox="1"/>
            <p:nvPr/>
          </p:nvSpPr>
          <p:spPr>
            <a:xfrm>
              <a:off x="9276282" y="5657110"/>
              <a:ext cx="2671785" cy="328295"/>
            </a:xfrm>
            <a:prstGeom prst="rect">
              <a:avLst/>
            </a:prstGeom>
            <a:noFill/>
          </p:spPr>
          <p:txBody>
            <a:bodyPr wrap="square">
              <a:spAutoFit/>
            </a:bodyPr>
            <a:lstStyle/>
            <a:p>
              <a:pPr defTabSz="914378">
                <a:defRPr/>
              </a:pPr>
              <a:r>
                <a:rPr lang="en-US" sz="1000" dirty="0"/>
                <a:t>Becomes a Council in 2024</a:t>
              </a:r>
            </a:p>
          </p:txBody>
        </p:sp>
        <p:sp>
          <p:nvSpPr>
            <p:cNvPr id="47" name="Rounded Rectangle 33">
              <a:extLst>
                <a:ext uri="{FF2B5EF4-FFF2-40B4-BE49-F238E27FC236}">
                  <a16:creationId xmlns:a16="http://schemas.microsoft.com/office/drawing/2014/main" id="{D15C2310-94B6-480F-8433-F210F2F36BA1}"/>
                </a:ext>
              </a:extLst>
            </p:cNvPr>
            <p:cNvSpPr/>
            <p:nvPr/>
          </p:nvSpPr>
          <p:spPr>
            <a:xfrm>
              <a:off x="3723044" y="3640540"/>
              <a:ext cx="1847032" cy="421056"/>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en-US" dirty="0">
                  <a:solidFill>
                    <a:srgbClr val="44546A"/>
                  </a:solidFill>
                  <a:latin typeface="Arial"/>
                </a:rPr>
                <a:t>Metaverse**</a:t>
              </a:r>
            </a:p>
          </p:txBody>
        </p:sp>
        <p:sp>
          <p:nvSpPr>
            <p:cNvPr id="51" name="Rounded Rectangle 33">
              <a:extLst>
                <a:ext uri="{FF2B5EF4-FFF2-40B4-BE49-F238E27FC236}">
                  <a16:creationId xmlns:a16="http://schemas.microsoft.com/office/drawing/2014/main" id="{8529FE1C-27F6-4DCF-B876-3DE3355C76CE}"/>
                </a:ext>
              </a:extLst>
            </p:cNvPr>
            <p:cNvSpPr/>
            <p:nvPr/>
          </p:nvSpPr>
          <p:spPr>
            <a:xfrm>
              <a:off x="534322" y="3606005"/>
              <a:ext cx="2809406" cy="4883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78">
                <a:defRPr/>
              </a:pPr>
              <a:r>
                <a:rPr lang="en-US" sz="825" dirty="0">
                  <a:solidFill>
                    <a:srgbClr val="44546A"/>
                  </a:solidFill>
                  <a:latin typeface="Arial"/>
                </a:rPr>
                <a:t>Wireless Power Technologies</a:t>
              </a:r>
              <a:r>
                <a:rPr lang="en-US" dirty="0">
                  <a:solidFill>
                    <a:srgbClr val="44546A"/>
                  </a:solidFill>
                  <a:latin typeface="Arial"/>
                </a:rPr>
                <a:t>**</a:t>
              </a:r>
            </a:p>
          </p:txBody>
        </p:sp>
        <p:sp>
          <p:nvSpPr>
            <p:cNvPr id="54" name="TextBox 53">
              <a:extLst>
                <a:ext uri="{FF2B5EF4-FFF2-40B4-BE49-F238E27FC236}">
                  <a16:creationId xmlns:a16="http://schemas.microsoft.com/office/drawing/2014/main" id="{73D39D98-E89D-4DFA-BFA9-54608E3D54F3}"/>
                </a:ext>
              </a:extLst>
            </p:cNvPr>
            <p:cNvSpPr txBox="1"/>
            <p:nvPr/>
          </p:nvSpPr>
          <p:spPr>
            <a:xfrm>
              <a:off x="4199814" y="5879912"/>
              <a:ext cx="1323439" cy="328295"/>
            </a:xfrm>
            <a:prstGeom prst="rect">
              <a:avLst/>
            </a:prstGeom>
            <a:noFill/>
          </p:spPr>
          <p:txBody>
            <a:bodyPr wrap="none" rtlCol="0">
              <a:spAutoFit/>
            </a:bodyPr>
            <a:lstStyle/>
            <a:p>
              <a:pPr defTabSz="914378">
                <a:defRPr/>
              </a:pPr>
              <a:r>
                <a:rPr lang="en-US" sz="1000" dirty="0"/>
                <a:t>**New in 2023</a:t>
              </a:r>
            </a:p>
          </p:txBody>
        </p:sp>
      </p:grpSp>
      <p:sp>
        <p:nvSpPr>
          <p:cNvPr id="60" name="Slide Number Placeholder 3">
            <a:extLst>
              <a:ext uri="{FF2B5EF4-FFF2-40B4-BE49-F238E27FC236}">
                <a16:creationId xmlns:a16="http://schemas.microsoft.com/office/drawing/2014/main" id="{5D91E85F-3C17-4C49-8009-2354EAB70D7C}"/>
              </a:ext>
            </a:extLst>
          </p:cNvPr>
          <p:cNvSpPr txBox="1">
            <a:spLocks/>
          </p:cNvSpPr>
          <p:nvPr/>
        </p:nvSpPr>
        <p:spPr>
          <a:xfrm>
            <a:off x="385322" y="4719066"/>
            <a:ext cx="486659" cy="273844"/>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66A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defRPr/>
            </a:pPr>
            <a:fld id="{3DD97BEB-BAEF-0344-9D5C-EC73E478698A}" type="slidenum">
              <a:rPr lang="en-US" sz="900" kern="0">
                <a:cs typeface="Arial"/>
              </a:rPr>
              <a:pPr defTabSz="914378">
                <a:defRPr/>
              </a:pPr>
              <a:t>10</a:t>
            </a:fld>
            <a:endParaRPr lang="en-US" sz="900" kern="0" dirty="0">
              <a:cs typeface="Arial"/>
            </a:endParaRPr>
          </a:p>
        </p:txBody>
      </p:sp>
      <p:pic>
        <p:nvPicPr>
          <p:cNvPr id="27" name="Picture 26">
            <a:extLst>
              <a:ext uri="{FF2B5EF4-FFF2-40B4-BE49-F238E27FC236}">
                <a16:creationId xmlns:a16="http://schemas.microsoft.com/office/drawing/2014/main" id="{B0044FD5-89EF-3B2B-3865-7D14D0333286}"/>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273267" y="3721101"/>
            <a:ext cx="1278976" cy="519985"/>
          </a:xfrm>
          <a:prstGeom prst="rect">
            <a:avLst/>
          </a:prstGeom>
        </p:spPr>
      </p:pic>
      <p:sp>
        <p:nvSpPr>
          <p:cNvPr id="30" name="TextBox 29">
            <a:extLst>
              <a:ext uri="{FF2B5EF4-FFF2-40B4-BE49-F238E27FC236}">
                <a16:creationId xmlns:a16="http://schemas.microsoft.com/office/drawing/2014/main" id="{20F48CAD-6EA3-41FA-E0BF-48A1794CB97D}"/>
              </a:ext>
            </a:extLst>
          </p:cNvPr>
          <p:cNvSpPr txBox="1"/>
          <p:nvPr/>
        </p:nvSpPr>
        <p:spPr>
          <a:xfrm>
            <a:off x="963077" y="3850149"/>
            <a:ext cx="274434" cy="369332"/>
          </a:xfrm>
          <a:prstGeom prst="rect">
            <a:avLst/>
          </a:prstGeom>
          <a:noFill/>
        </p:spPr>
        <p:txBody>
          <a:bodyPr wrap="none" rtlCol="0">
            <a:spAutoFit/>
          </a:bodyPr>
          <a:lstStyle/>
          <a:p>
            <a:pPr defTabSz="914378">
              <a:defRPr/>
            </a:pPr>
            <a:r>
              <a:rPr lang="en-US" sz="1800" dirty="0"/>
              <a:t>*</a:t>
            </a:r>
          </a:p>
        </p:txBody>
      </p:sp>
      <p:pic>
        <p:nvPicPr>
          <p:cNvPr id="31" name="Picture 30">
            <a:extLst>
              <a:ext uri="{FF2B5EF4-FFF2-40B4-BE49-F238E27FC236}">
                <a16:creationId xmlns:a16="http://schemas.microsoft.com/office/drawing/2014/main" id="{98CF7C9D-9BEC-F18E-7C96-CE943A62F977}"/>
              </a:ext>
            </a:extLst>
          </p:cNvPr>
          <p:cNvPicPr>
            <a:picLocks noChangeAspect="1"/>
          </p:cNvPicPr>
          <p:nvPr/>
        </p:nvPicPr>
        <p:blipFill>
          <a:blip r:embed="rId27"/>
          <a:srcRect/>
          <a:stretch/>
        </p:blipFill>
        <p:spPr>
          <a:xfrm>
            <a:off x="1728224" y="3507127"/>
            <a:ext cx="1044286" cy="912213"/>
          </a:xfrm>
          <a:prstGeom prst="rect">
            <a:avLst/>
          </a:prstGeom>
        </p:spPr>
      </p:pic>
      <p:sp>
        <p:nvSpPr>
          <p:cNvPr id="32" name="TextBox 31">
            <a:extLst>
              <a:ext uri="{FF2B5EF4-FFF2-40B4-BE49-F238E27FC236}">
                <a16:creationId xmlns:a16="http://schemas.microsoft.com/office/drawing/2014/main" id="{326FFD5D-436E-5A79-4E43-0B0588CEAD22}"/>
              </a:ext>
            </a:extLst>
          </p:cNvPr>
          <p:cNvSpPr txBox="1"/>
          <p:nvPr/>
        </p:nvSpPr>
        <p:spPr>
          <a:xfrm>
            <a:off x="2615086" y="3686264"/>
            <a:ext cx="274434" cy="369332"/>
          </a:xfrm>
          <a:prstGeom prst="rect">
            <a:avLst/>
          </a:prstGeom>
          <a:noFill/>
        </p:spPr>
        <p:txBody>
          <a:bodyPr wrap="none" rtlCol="0">
            <a:spAutoFit/>
          </a:bodyPr>
          <a:lstStyle/>
          <a:p>
            <a:pPr defTabSz="914378">
              <a:defRPr/>
            </a:pPr>
            <a:r>
              <a:rPr lang="en-US" sz="1800" dirty="0"/>
              <a:t>*</a:t>
            </a:r>
          </a:p>
        </p:txBody>
      </p:sp>
      <p:pic>
        <p:nvPicPr>
          <p:cNvPr id="45" name="Picture 44">
            <a:extLst>
              <a:ext uri="{FF2B5EF4-FFF2-40B4-BE49-F238E27FC236}">
                <a16:creationId xmlns:a16="http://schemas.microsoft.com/office/drawing/2014/main" id="{F192E04F-E43E-0B06-D923-99E0D975BD83}"/>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2999098" y="3727622"/>
            <a:ext cx="1292515" cy="413711"/>
          </a:xfrm>
          <a:prstGeom prst="rect">
            <a:avLst/>
          </a:prstGeom>
        </p:spPr>
      </p:pic>
      <p:sp>
        <p:nvSpPr>
          <p:cNvPr id="57" name="TextBox 56">
            <a:extLst>
              <a:ext uri="{FF2B5EF4-FFF2-40B4-BE49-F238E27FC236}">
                <a16:creationId xmlns:a16="http://schemas.microsoft.com/office/drawing/2014/main" id="{29C802E1-90DC-F230-2F32-AC6EB0F463C9}"/>
              </a:ext>
            </a:extLst>
          </p:cNvPr>
          <p:cNvSpPr txBox="1"/>
          <p:nvPr/>
        </p:nvSpPr>
        <p:spPr>
          <a:xfrm>
            <a:off x="3204253" y="4094904"/>
            <a:ext cx="928459" cy="276999"/>
          </a:xfrm>
          <a:prstGeom prst="rect">
            <a:avLst/>
          </a:prstGeom>
          <a:noFill/>
        </p:spPr>
        <p:txBody>
          <a:bodyPr wrap="none" rtlCol="0">
            <a:spAutoFit/>
          </a:bodyPr>
          <a:lstStyle/>
          <a:p>
            <a:pPr defTabSz="914378">
              <a:defRPr/>
            </a:pPr>
            <a:r>
              <a:rPr lang="en-US" sz="1200" dirty="0"/>
              <a:t>Plus AI/ML</a:t>
            </a:r>
          </a:p>
        </p:txBody>
      </p:sp>
      <p:sp>
        <p:nvSpPr>
          <p:cNvPr id="59" name="TextBox 58">
            <a:extLst>
              <a:ext uri="{FF2B5EF4-FFF2-40B4-BE49-F238E27FC236}">
                <a16:creationId xmlns:a16="http://schemas.microsoft.com/office/drawing/2014/main" id="{43AB6A62-225C-D73D-C603-1FBDEC426756}"/>
              </a:ext>
            </a:extLst>
          </p:cNvPr>
          <p:cNvSpPr txBox="1"/>
          <p:nvPr/>
        </p:nvSpPr>
        <p:spPr>
          <a:xfrm>
            <a:off x="4170195" y="3778568"/>
            <a:ext cx="274434" cy="369332"/>
          </a:xfrm>
          <a:prstGeom prst="rect">
            <a:avLst/>
          </a:prstGeom>
          <a:noFill/>
        </p:spPr>
        <p:txBody>
          <a:bodyPr wrap="none" rtlCol="0">
            <a:spAutoFit/>
          </a:bodyPr>
          <a:lstStyle/>
          <a:p>
            <a:pPr defTabSz="914378">
              <a:defRPr/>
            </a:pPr>
            <a:r>
              <a:rPr lang="en-US" sz="1800" dirty="0"/>
              <a:t>*</a:t>
            </a:r>
          </a:p>
        </p:txBody>
      </p:sp>
      <p:sp>
        <p:nvSpPr>
          <p:cNvPr id="4" name="Title 1">
            <a:extLst>
              <a:ext uri="{FF2B5EF4-FFF2-40B4-BE49-F238E27FC236}">
                <a16:creationId xmlns:a16="http://schemas.microsoft.com/office/drawing/2014/main" id="{0603FCCD-122B-EEE9-6FAA-B9F2521B0A44}"/>
              </a:ext>
            </a:extLst>
          </p:cNvPr>
          <p:cNvSpPr txBox="1">
            <a:spLocks/>
          </p:cNvSpPr>
          <p:nvPr/>
        </p:nvSpPr>
        <p:spPr>
          <a:xfrm>
            <a:off x="234076" y="-100868"/>
            <a:ext cx="8531162" cy="39113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endParaRPr lang="en-US" dirty="0"/>
          </a:p>
        </p:txBody>
      </p:sp>
      <p:sp>
        <p:nvSpPr>
          <p:cNvPr id="5" name="Title 4">
            <a:extLst>
              <a:ext uri="{FF2B5EF4-FFF2-40B4-BE49-F238E27FC236}">
                <a16:creationId xmlns:a16="http://schemas.microsoft.com/office/drawing/2014/main" id="{3BD3A2D9-2B72-3F7A-63B9-1A65CBC41169}"/>
              </a:ext>
            </a:extLst>
          </p:cNvPr>
          <p:cNvSpPr>
            <a:spLocks noGrp="1"/>
          </p:cNvSpPr>
          <p:nvPr>
            <p:ph type="ctrTitle"/>
          </p:nvPr>
        </p:nvSpPr>
        <p:spPr>
          <a:xfrm>
            <a:off x="139852" y="263664"/>
            <a:ext cx="8531162" cy="391130"/>
          </a:xfrm>
        </p:spPr>
        <p:txBody>
          <a:bodyPr/>
          <a:lstStyle/>
          <a:p>
            <a:r>
              <a:rPr lang="en-US" u="sng" dirty="0"/>
              <a:t>Forward looking - </a:t>
            </a:r>
            <a:r>
              <a:rPr lang="en-US" sz="2000" u="sng" dirty="0"/>
              <a:t>IEEE Future Directions – </a:t>
            </a:r>
            <a:br>
              <a:rPr lang="en-US" sz="2000" b="0" dirty="0"/>
            </a:br>
            <a:r>
              <a:rPr lang="en-US" sz="2000" b="0" dirty="0"/>
              <a:t> </a:t>
            </a:r>
            <a:endParaRPr lang="en-US" b="0" dirty="0"/>
          </a:p>
        </p:txBody>
      </p:sp>
    </p:spTree>
    <p:custDataLst>
      <p:tags r:id="rId1"/>
    </p:custDataLst>
    <p:extLst>
      <p:ext uri="{BB962C8B-B14F-4D97-AF65-F5344CB8AC3E}">
        <p14:creationId xmlns:p14="http://schemas.microsoft.com/office/powerpoint/2010/main" val="854472157"/>
      </p:ext>
    </p:extLst>
  </p:cSld>
  <p:clrMapOvr>
    <a:masterClrMapping/>
  </p:clrMapOvr>
  <mc:AlternateContent xmlns:mc="http://schemas.openxmlformats.org/markup-compatibility/2006" xmlns:p14="http://schemas.microsoft.com/office/powerpoint/2010/main">
    <mc:Choice Requires="p14">
      <p:transition spd="slow" p14:dur="3000" advClick="0" advTm="8420"/>
    </mc:Choice>
    <mc:Fallback xmlns="">
      <p:transition spd="slow" advClick="0" advTm="84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30" grpId="0"/>
      <p:bldP spid="32" grpId="0"/>
      <p:bldP spid="57" grpId="0"/>
      <p:bldP spid="5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30FAF-0C45-B744-8E49-386697000F3C}"/>
              </a:ext>
            </a:extLst>
          </p:cNvPr>
          <p:cNvSpPr>
            <a:spLocks noGrp="1"/>
          </p:cNvSpPr>
          <p:nvPr>
            <p:ph type="ctrTitle"/>
          </p:nvPr>
        </p:nvSpPr>
        <p:spPr/>
        <p:txBody>
          <a:bodyPr>
            <a:noAutofit/>
          </a:bodyPr>
          <a:lstStyle/>
          <a:p>
            <a:r>
              <a:rPr lang="en-US" dirty="0"/>
              <a:t>IEEE Humanitarian Technologies Board (HTB)</a:t>
            </a:r>
          </a:p>
        </p:txBody>
      </p:sp>
      <p:sp>
        <p:nvSpPr>
          <p:cNvPr id="5" name="Text Placeholder 4">
            <a:extLst>
              <a:ext uri="{FF2B5EF4-FFF2-40B4-BE49-F238E27FC236}">
                <a16:creationId xmlns:a16="http://schemas.microsoft.com/office/drawing/2014/main" id="{23E7C8F1-CE6C-2542-A1D4-7BC3C8A3D6BD}"/>
              </a:ext>
            </a:extLst>
          </p:cNvPr>
          <p:cNvSpPr>
            <a:spLocks noGrp="1"/>
          </p:cNvSpPr>
          <p:nvPr>
            <p:ph type="body" idx="2"/>
          </p:nvPr>
        </p:nvSpPr>
        <p:spPr/>
        <p:txBody>
          <a:bodyPr>
            <a:normAutofit/>
          </a:bodyPr>
          <a:lstStyle/>
          <a:p>
            <a:pPr>
              <a:lnSpc>
                <a:spcPct val="90000"/>
              </a:lnSpc>
              <a:buClr>
                <a:srgbClr val="75787B"/>
              </a:buClr>
              <a:buSzPts val="1800"/>
            </a:pPr>
            <a:r>
              <a:rPr lang="en-US"/>
              <a:t>Inspiring, connecting, and empowering IEEE volunteers</a:t>
            </a:r>
          </a:p>
        </p:txBody>
      </p:sp>
      <p:sp>
        <p:nvSpPr>
          <p:cNvPr id="4" name="Slide Number Placeholder 3">
            <a:extLst>
              <a:ext uri="{FF2B5EF4-FFF2-40B4-BE49-F238E27FC236}">
                <a16:creationId xmlns:a16="http://schemas.microsoft.com/office/drawing/2014/main" id="{6F7AFCD8-3CF5-3140-A3D5-1E9DD6C1685C}"/>
              </a:ext>
            </a:extLst>
          </p:cNvPr>
          <p:cNvSpPr>
            <a:spLocks noGrp="1"/>
          </p:cNvSpPr>
          <p:nvPr>
            <p:ph type="sldNum" sz="quarter" idx="4294967295"/>
          </p:nvPr>
        </p:nvSpPr>
        <p:spPr>
          <a:xfrm>
            <a:off x="0" y="4762500"/>
            <a:ext cx="592138" cy="138113"/>
          </a:xfrm>
          <a:prstGeom prst="rect">
            <a:avLst/>
          </a:prstGeom>
        </p:spPr>
        <p:txBody>
          <a:bodyPr/>
          <a:lstStyle/>
          <a:p>
            <a:fld id="{109D57CF-4CD8-6948-8A66-A1C7ACFCFC42}" type="slidenum">
              <a:rPr lang="en-US" smtClean="0"/>
              <a:pPr/>
              <a:t>11</a:t>
            </a:fld>
            <a:endParaRPr lang="en-US"/>
          </a:p>
        </p:txBody>
      </p:sp>
      <p:pic>
        <p:nvPicPr>
          <p:cNvPr id="7170" name="Picture 2" descr="IEEE Humanitarian Activities Committee">
            <a:extLst>
              <a:ext uri="{FF2B5EF4-FFF2-40B4-BE49-F238E27FC236}">
                <a16:creationId xmlns:a16="http://schemas.microsoft.com/office/drawing/2014/main" id="{B5F34A98-1B9D-BC48-B6D4-4A57C0E625B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03433" y="374786"/>
            <a:ext cx="1587412" cy="8808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D0A3A61-B74D-8242-8EF8-6F2B280CC647}"/>
              </a:ext>
            </a:extLst>
          </p:cNvPr>
          <p:cNvSpPr/>
          <p:nvPr/>
        </p:nvSpPr>
        <p:spPr>
          <a:xfrm>
            <a:off x="1294429" y="4672657"/>
            <a:ext cx="2032929" cy="293607"/>
          </a:xfrm>
          <a:prstGeom prst="rect">
            <a:avLst/>
          </a:prstGeom>
        </p:spPr>
        <p:txBody>
          <a:bodyPr wrap="none">
            <a:spAutoFit/>
          </a:bodyPr>
          <a:lstStyle/>
          <a:p>
            <a:pPr>
              <a:lnSpc>
                <a:spcPct val="120000"/>
              </a:lnSpc>
            </a:pPr>
            <a:r>
              <a:rPr lang="en-US" sz="1200" b="1" dirty="0">
                <a:solidFill>
                  <a:srgbClr val="00629B"/>
                </a:solidFill>
              </a:rPr>
              <a:t>Learn more: </a:t>
            </a:r>
            <a:r>
              <a:rPr lang="en-US" sz="1200" b="1" dirty="0">
                <a:solidFill>
                  <a:srgbClr val="00629B"/>
                </a:solidFill>
                <a:hlinkClick r:id="rId3">
                  <a:extLst>
                    <a:ext uri="{A12FA001-AC4F-418D-AE19-62706E023703}">
                      <ahyp:hlinkClr xmlns:ahyp="http://schemas.microsoft.com/office/drawing/2018/hyperlinkcolor" val="tx"/>
                    </a:ext>
                  </a:extLst>
                </a:hlinkClick>
              </a:rPr>
              <a:t>htb.ieee.org </a:t>
            </a:r>
            <a:endParaRPr lang="en-US" sz="1200" b="1" dirty="0">
              <a:solidFill>
                <a:srgbClr val="00629B"/>
              </a:solidFill>
            </a:endParaRPr>
          </a:p>
        </p:txBody>
      </p:sp>
      <p:sp>
        <p:nvSpPr>
          <p:cNvPr id="8" name="Google Shape;166;p16">
            <a:extLst>
              <a:ext uri="{FF2B5EF4-FFF2-40B4-BE49-F238E27FC236}">
                <a16:creationId xmlns:a16="http://schemas.microsoft.com/office/drawing/2014/main" id="{52654625-D2CD-4637-AE4A-FEAA449B871E}"/>
              </a:ext>
            </a:extLst>
          </p:cNvPr>
          <p:cNvSpPr txBox="1"/>
          <p:nvPr/>
        </p:nvSpPr>
        <p:spPr>
          <a:xfrm>
            <a:off x="324120" y="1062263"/>
            <a:ext cx="5075860" cy="1046418"/>
          </a:xfrm>
          <a:prstGeom prst="rect">
            <a:avLst/>
          </a:prstGeom>
          <a:noFill/>
          <a:ln>
            <a:noFill/>
          </a:ln>
        </p:spPr>
        <p:txBody>
          <a:bodyPr spcFirstLastPara="1" wrap="square" lIns="68569" tIns="68569" rIns="68569" bIns="68569" anchor="t" anchorCtr="0">
            <a:spAutoFit/>
          </a:bodyPr>
          <a:lstStyle/>
          <a:p>
            <a:pPr>
              <a:lnSpc>
                <a:spcPct val="90000"/>
              </a:lnSpc>
              <a:spcBef>
                <a:spcPts val="600"/>
              </a:spcBef>
            </a:pPr>
            <a:r>
              <a:rPr lang="en" sz="1500" dirty="0">
                <a:solidFill>
                  <a:schemeClr val="dk1"/>
                </a:solidFill>
                <a:latin typeface="Calibri"/>
                <a:ea typeface="Calibri"/>
                <a:cs typeface="Calibri"/>
                <a:sym typeface="Calibri"/>
              </a:rPr>
              <a:t>IEEE HTB provides leadership and resources that </a:t>
            </a:r>
            <a:r>
              <a:rPr lang="en" sz="1500" b="1" dirty="0">
                <a:solidFill>
                  <a:srgbClr val="00B5E2"/>
                </a:solidFill>
                <a:latin typeface="Calibri"/>
                <a:ea typeface="Calibri"/>
                <a:cs typeface="Calibri"/>
                <a:sym typeface="Calibri"/>
              </a:rPr>
              <a:t>inspire and enable IEEE volunteers around the world to carry out and support impactful humanitarian technology and sustainable development activities at the local level. </a:t>
            </a:r>
            <a:endParaRPr sz="1500" b="1" dirty="0">
              <a:solidFill>
                <a:srgbClr val="00B5E2"/>
              </a:solidFill>
              <a:latin typeface="Calibri"/>
              <a:ea typeface="Calibri"/>
              <a:cs typeface="Calibri"/>
              <a:sym typeface="Calibri"/>
            </a:endParaRPr>
          </a:p>
        </p:txBody>
      </p:sp>
      <p:sp>
        <p:nvSpPr>
          <p:cNvPr id="9" name="Google Shape;168;p16">
            <a:extLst>
              <a:ext uri="{FF2B5EF4-FFF2-40B4-BE49-F238E27FC236}">
                <a16:creationId xmlns:a16="http://schemas.microsoft.com/office/drawing/2014/main" id="{06079179-C011-4ED5-BBB8-D0FEBBB16A4F}"/>
              </a:ext>
            </a:extLst>
          </p:cNvPr>
          <p:cNvSpPr txBox="1"/>
          <p:nvPr/>
        </p:nvSpPr>
        <p:spPr>
          <a:xfrm>
            <a:off x="339059" y="1991200"/>
            <a:ext cx="5023517" cy="2594534"/>
          </a:xfrm>
          <a:prstGeom prst="rect">
            <a:avLst/>
          </a:prstGeom>
          <a:noFill/>
          <a:ln>
            <a:noFill/>
          </a:ln>
        </p:spPr>
        <p:txBody>
          <a:bodyPr spcFirstLastPara="1" wrap="square" lIns="68569" tIns="68569" rIns="68569" bIns="68569" anchor="t" anchorCtr="0">
            <a:spAutoFit/>
          </a:bodyPr>
          <a:lstStyle/>
          <a:p>
            <a:pPr>
              <a:lnSpc>
                <a:spcPct val="90000"/>
              </a:lnSpc>
              <a:spcBef>
                <a:spcPts val="600"/>
              </a:spcBef>
            </a:pPr>
            <a:r>
              <a:rPr lang="en" sz="1200" dirty="0">
                <a:solidFill>
                  <a:schemeClr val="dk1"/>
                </a:solidFill>
                <a:latin typeface="Calibri"/>
                <a:ea typeface="Calibri"/>
                <a:cs typeface="Calibri"/>
                <a:sym typeface="Calibri"/>
              </a:rPr>
              <a:t>IEEE HTB’s work focuses on:</a:t>
            </a:r>
            <a:endParaRPr sz="1200" dirty="0">
              <a:solidFill>
                <a:schemeClr val="dk1"/>
              </a:solidFill>
            </a:endParaRPr>
          </a:p>
          <a:p>
            <a:pPr marL="274320" indent="-203835">
              <a:lnSpc>
                <a:spcPct val="90000"/>
              </a:lnSpc>
              <a:spcBef>
                <a:spcPts val="600"/>
              </a:spcBef>
              <a:spcAft>
                <a:spcPts val="600"/>
              </a:spcAft>
              <a:buClr>
                <a:srgbClr val="00629B"/>
              </a:buClr>
              <a:buSzPts val="1400"/>
              <a:buChar char="●"/>
            </a:pPr>
            <a:r>
              <a:rPr lang="en" sz="1200" b="1" dirty="0">
                <a:solidFill>
                  <a:srgbClr val="00B5E2"/>
                </a:solidFill>
                <a:latin typeface="Calibri"/>
                <a:ea typeface="Calibri"/>
                <a:cs typeface="Calibri"/>
                <a:sym typeface="Calibri"/>
              </a:rPr>
              <a:t>Raising awareness </a:t>
            </a:r>
            <a:r>
              <a:rPr lang="en" sz="1200" dirty="0">
                <a:latin typeface="Calibri"/>
                <a:ea typeface="Calibri"/>
                <a:cs typeface="Calibri"/>
                <a:sym typeface="Calibri"/>
              </a:rPr>
              <a:t>–</a:t>
            </a:r>
            <a:r>
              <a:rPr lang="en" sz="1200" b="1" dirty="0">
                <a:latin typeface="Calibri"/>
                <a:ea typeface="Calibri"/>
                <a:cs typeface="Calibri"/>
                <a:sym typeface="Calibri"/>
              </a:rPr>
              <a:t> </a:t>
            </a:r>
            <a:r>
              <a:rPr lang="en" sz="1200" dirty="0">
                <a:latin typeface="Calibri"/>
                <a:ea typeface="Calibri"/>
                <a:cs typeface="Calibri"/>
                <a:sym typeface="Calibri"/>
              </a:rPr>
              <a:t>IEEE</a:t>
            </a:r>
            <a:r>
              <a:rPr lang="en" sz="1200" b="1" dirty="0">
                <a:latin typeface="Calibri"/>
                <a:ea typeface="Calibri"/>
                <a:cs typeface="Calibri"/>
                <a:sym typeface="Calibri"/>
              </a:rPr>
              <a:t> </a:t>
            </a:r>
            <a:r>
              <a:rPr lang="en" sz="1200" dirty="0">
                <a:latin typeface="Calibri"/>
                <a:ea typeface="Calibri"/>
                <a:cs typeface="Calibri"/>
                <a:sym typeface="Calibri"/>
              </a:rPr>
              <a:t>HTB engages in outreach efforts so that existing and potential IEEE members know how they can use their technical skills for social good.</a:t>
            </a:r>
            <a:endParaRPr sz="1200" b="1" dirty="0">
              <a:latin typeface="Calibri"/>
              <a:ea typeface="Calibri"/>
              <a:cs typeface="Calibri"/>
              <a:sym typeface="Calibri"/>
            </a:endParaRPr>
          </a:p>
          <a:p>
            <a:pPr marL="274320" indent="-203835">
              <a:lnSpc>
                <a:spcPct val="90000"/>
              </a:lnSpc>
              <a:spcAft>
                <a:spcPts val="600"/>
              </a:spcAft>
              <a:buClr>
                <a:srgbClr val="00629B"/>
              </a:buClr>
              <a:buSzPts val="1400"/>
              <a:buFont typeface="Calibri"/>
              <a:buChar char="●"/>
            </a:pPr>
            <a:r>
              <a:rPr lang="en" sz="1200" b="1" dirty="0">
                <a:solidFill>
                  <a:srgbClr val="00B5E2"/>
                </a:solidFill>
                <a:latin typeface="Calibri"/>
                <a:ea typeface="Calibri"/>
                <a:cs typeface="Calibri"/>
                <a:sym typeface="Calibri"/>
              </a:rPr>
              <a:t>Providing training </a:t>
            </a:r>
            <a:r>
              <a:rPr lang="en" sz="1200" dirty="0">
                <a:ea typeface="Calibri"/>
                <a:cs typeface="Calibri"/>
                <a:sym typeface="Calibri"/>
              </a:rPr>
              <a:t>–</a:t>
            </a:r>
            <a:r>
              <a:rPr lang="en" sz="1200" b="1" dirty="0">
                <a:latin typeface="Calibri"/>
                <a:ea typeface="Calibri"/>
                <a:cs typeface="Calibri"/>
                <a:sym typeface="Calibri"/>
              </a:rPr>
              <a:t> </a:t>
            </a:r>
            <a:r>
              <a:rPr lang="en" sz="1200" dirty="0">
                <a:latin typeface="Calibri"/>
                <a:ea typeface="Calibri"/>
                <a:cs typeface="Calibri"/>
                <a:sym typeface="Calibri"/>
              </a:rPr>
              <a:t>Educational materials and opportunities allow humanitarian technology and sustainable development activities participants to obtain necessary skills. </a:t>
            </a:r>
            <a:endParaRPr sz="1200" dirty="0">
              <a:latin typeface="Calibri"/>
              <a:ea typeface="Calibri"/>
              <a:cs typeface="Calibri"/>
              <a:sym typeface="Calibri"/>
            </a:endParaRPr>
          </a:p>
          <a:p>
            <a:pPr marL="274320" indent="-203835">
              <a:lnSpc>
                <a:spcPct val="90000"/>
              </a:lnSpc>
              <a:spcAft>
                <a:spcPts val="600"/>
              </a:spcAft>
              <a:buClr>
                <a:srgbClr val="00629B"/>
              </a:buClr>
              <a:buSzPts val="1400"/>
              <a:buFont typeface="Calibri"/>
              <a:buChar char="●"/>
            </a:pPr>
            <a:r>
              <a:rPr lang="en" sz="1200" b="1" dirty="0">
                <a:solidFill>
                  <a:srgbClr val="00B5E2"/>
                </a:solidFill>
                <a:latin typeface="Calibri"/>
                <a:ea typeface="Calibri"/>
                <a:cs typeface="Calibri"/>
                <a:sym typeface="Calibri"/>
              </a:rPr>
              <a:t>Supporting IEEE humanitarian technology and sustainable development activities</a:t>
            </a:r>
            <a:r>
              <a:rPr lang="en" sz="1200" dirty="0">
                <a:solidFill>
                  <a:srgbClr val="00B5E2"/>
                </a:solidFill>
                <a:ea typeface="Calibri"/>
                <a:cs typeface="Calibri"/>
                <a:sym typeface="Calibri"/>
              </a:rPr>
              <a:t> </a:t>
            </a:r>
            <a:r>
              <a:rPr lang="en" sz="1200" dirty="0">
                <a:ea typeface="Calibri"/>
                <a:cs typeface="Calibri"/>
                <a:sym typeface="Calibri"/>
              </a:rPr>
              <a:t>– from </a:t>
            </a:r>
            <a:r>
              <a:rPr lang="en" sz="1200" dirty="0">
                <a:latin typeface="Calibri"/>
                <a:ea typeface="Calibri"/>
                <a:cs typeface="Calibri"/>
                <a:sym typeface="Calibri"/>
              </a:rPr>
              <a:t>2016-2020 </a:t>
            </a:r>
            <a:r>
              <a:rPr lang="en" sz="1200" b="1" dirty="0">
                <a:solidFill>
                  <a:srgbClr val="00B5E2"/>
                </a:solidFill>
                <a:latin typeface="Calibri"/>
                <a:ea typeface="Calibri"/>
                <a:cs typeface="Calibri"/>
                <a:sym typeface="Calibri"/>
              </a:rPr>
              <a:t>over US$2.66M </a:t>
            </a:r>
            <a:r>
              <a:rPr lang="en" sz="1200" dirty="0">
                <a:latin typeface="Calibri"/>
                <a:ea typeface="Calibri"/>
                <a:cs typeface="Calibri"/>
                <a:sym typeface="Calibri"/>
              </a:rPr>
              <a:t>was awarded in funding to</a:t>
            </a:r>
            <a:r>
              <a:rPr lang="en" sz="1200" b="1" dirty="0">
                <a:latin typeface="Calibri"/>
                <a:ea typeface="Calibri"/>
                <a:cs typeface="Calibri"/>
                <a:sym typeface="Calibri"/>
              </a:rPr>
              <a:t> </a:t>
            </a:r>
            <a:r>
              <a:rPr lang="en" sz="1200" dirty="0">
                <a:latin typeface="Calibri"/>
                <a:ea typeface="Calibri"/>
                <a:cs typeface="Calibri"/>
                <a:sym typeface="Calibri"/>
              </a:rPr>
              <a:t>329 projects and events.</a:t>
            </a:r>
            <a:endParaRPr sz="1200" dirty="0">
              <a:latin typeface="Calibri"/>
              <a:ea typeface="Calibri"/>
              <a:cs typeface="Calibri"/>
              <a:sym typeface="Calibri"/>
            </a:endParaRPr>
          </a:p>
          <a:p>
            <a:pPr marL="274320" indent="-203835">
              <a:lnSpc>
                <a:spcPct val="90000"/>
              </a:lnSpc>
              <a:spcAft>
                <a:spcPts val="600"/>
              </a:spcAft>
              <a:buClr>
                <a:srgbClr val="00629B"/>
              </a:buClr>
              <a:buSzPts val="1400"/>
              <a:buFont typeface="Calibri"/>
              <a:buChar char="●"/>
            </a:pPr>
            <a:r>
              <a:rPr lang="en" sz="1200" b="1" dirty="0">
                <a:solidFill>
                  <a:srgbClr val="00B5E2"/>
                </a:solidFill>
                <a:latin typeface="Calibri"/>
                <a:ea typeface="Calibri"/>
                <a:cs typeface="Calibri"/>
                <a:sym typeface="Calibri"/>
              </a:rPr>
              <a:t>Strengthening the sustainable development community </a:t>
            </a:r>
            <a:r>
              <a:rPr lang="en" sz="1200" dirty="0">
                <a:solidFill>
                  <a:schemeClr val="dk1"/>
                </a:solidFill>
                <a:latin typeface="Calibri"/>
                <a:ea typeface="Calibri"/>
                <a:cs typeface="Calibri"/>
                <a:sym typeface="Calibri"/>
              </a:rPr>
              <a:t>through collaborations within, and beyond, IEEE.</a:t>
            </a:r>
            <a:endParaRPr sz="1200" dirty="0">
              <a:solidFill>
                <a:schemeClr val="dk1"/>
              </a:solidFill>
              <a:latin typeface="Calibri"/>
              <a:ea typeface="Calibri"/>
              <a:cs typeface="Calibri"/>
              <a:sym typeface="Calibri"/>
            </a:endParaRPr>
          </a:p>
        </p:txBody>
      </p:sp>
      <p:pic>
        <p:nvPicPr>
          <p:cNvPr id="11" name="Google Shape;167;p16">
            <a:extLst>
              <a:ext uri="{FF2B5EF4-FFF2-40B4-BE49-F238E27FC236}">
                <a16:creationId xmlns:a16="http://schemas.microsoft.com/office/drawing/2014/main" id="{16B91A60-B828-4070-8811-1C773A7FD226}"/>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529015" y="1512932"/>
            <a:ext cx="3161830" cy="2267482"/>
          </a:xfrm>
          <a:prstGeom prst="snip2DiagRect">
            <a:avLst/>
          </a:prstGeom>
          <a:noFill/>
          <a:ln>
            <a:noFill/>
          </a:ln>
        </p:spPr>
      </p:pic>
    </p:spTree>
    <p:extLst>
      <p:ext uri="{BB962C8B-B14F-4D97-AF65-F5344CB8AC3E}">
        <p14:creationId xmlns:p14="http://schemas.microsoft.com/office/powerpoint/2010/main" val="3139463596"/>
      </p:ext>
    </p:extLst>
  </p:cSld>
  <p:clrMapOvr>
    <a:masterClrMapping/>
  </p:clrMapOvr>
  <mc:AlternateContent xmlns:mc="http://schemas.openxmlformats.org/markup-compatibility/2006" xmlns:p14="http://schemas.microsoft.com/office/powerpoint/2010/main">
    <mc:Choice Requires="p14">
      <p:transition spd="slow" p14:dur="3000" advClick="0" advTm="6067"/>
    </mc:Choice>
    <mc:Fallback xmlns="">
      <p:transition spd="slow" advClick="0" advTm="606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8B974-9004-2D4A-A7FC-EA687C2F219D}"/>
              </a:ext>
            </a:extLst>
          </p:cNvPr>
          <p:cNvSpPr>
            <a:spLocks noGrp="1"/>
          </p:cNvSpPr>
          <p:nvPr>
            <p:ph type="ctrTitle"/>
          </p:nvPr>
        </p:nvSpPr>
        <p:spPr>
          <a:xfrm>
            <a:off x="92785" y="200827"/>
            <a:ext cx="6731208" cy="753329"/>
          </a:xfrm>
        </p:spPr>
        <p:txBody>
          <a:bodyPr>
            <a:noAutofit/>
          </a:bodyPr>
          <a:lstStyle/>
          <a:p>
            <a:r>
              <a:rPr lang="en-US" dirty="0"/>
              <a:t>IEEE </a:t>
            </a:r>
            <a:r>
              <a:rPr lang="en" dirty="0"/>
              <a:t>Special Interest Group on Humanitarian Technology (SIGHT)</a:t>
            </a:r>
            <a:endParaRPr lang="en-US" dirty="0"/>
          </a:p>
        </p:txBody>
      </p:sp>
      <p:sp>
        <p:nvSpPr>
          <p:cNvPr id="5" name="Text Placeholder 4">
            <a:extLst>
              <a:ext uri="{FF2B5EF4-FFF2-40B4-BE49-F238E27FC236}">
                <a16:creationId xmlns:a16="http://schemas.microsoft.com/office/drawing/2014/main" id="{708EB2F5-FDDA-FD43-949F-CD204647D594}"/>
              </a:ext>
            </a:extLst>
          </p:cNvPr>
          <p:cNvSpPr>
            <a:spLocks noGrp="1"/>
          </p:cNvSpPr>
          <p:nvPr>
            <p:ph type="body" idx="2"/>
          </p:nvPr>
        </p:nvSpPr>
        <p:spPr/>
        <p:txBody>
          <a:bodyPr>
            <a:noAutofit/>
          </a:bodyPr>
          <a:lstStyle/>
          <a:p>
            <a:pPr>
              <a:lnSpc>
                <a:spcPct val="90000"/>
              </a:lnSpc>
              <a:buClr>
                <a:srgbClr val="75787B"/>
              </a:buClr>
              <a:buSzPts val="1800"/>
            </a:pPr>
            <a:r>
              <a:rPr lang="en-US"/>
              <a:t>Connecting a global network of technically-trained individuals</a:t>
            </a:r>
            <a:endParaRPr lang="en-US" b="1"/>
          </a:p>
        </p:txBody>
      </p:sp>
      <p:sp>
        <p:nvSpPr>
          <p:cNvPr id="3" name="Content Placeholder 2">
            <a:extLst>
              <a:ext uri="{FF2B5EF4-FFF2-40B4-BE49-F238E27FC236}">
                <a16:creationId xmlns:a16="http://schemas.microsoft.com/office/drawing/2014/main" id="{91069BFB-4402-3E41-A021-E645B22AE07D}"/>
              </a:ext>
            </a:extLst>
          </p:cNvPr>
          <p:cNvSpPr>
            <a:spLocks noGrp="1"/>
          </p:cNvSpPr>
          <p:nvPr>
            <p:ph idx="4294967295"/>
          </p:nvPr>
        </p:nvSpPr>
        <p:spPr>
          <a:xfrm>
            <a:off x="0" y="1357313"/>
            <a:ext cx="5807075" cy="3287712"/>
          </a:xfrm>
        </p:spPr>
        <p:txBody>
          <a:bodyPr>
            <a:normAutofit lnSpcReduction="10000"/>
          </a:bodyPr>
          <a:lstStyle/>
          <a:p>
            <a:pPr marL="0" indent="0">
              <a:lnSpc>
                <a:spcPct val="115000"/>
              </a:lnSpc>
              <a:buNone/>
            </a:pPr>
            <a:r>
              <a:rPr lang="en-US" dirty="0"/>
              <a:t>SIGHT is a popular feet-on-the-ground initiative operating within IEEE HTB. SIGHT’s global network of volunteers' partner with underserved communities and local organizations to leverage technology for sustainable development. </a:t>
            </a:r>
          </a:p>
          <a:p>
            <a:pPr marL="0" indent="0">
              <a:lnSpc>
                <a:spcPct val="115000"/>
              </a:lnSpc>
              <a:buNone/>
            </a:pPr>
            <a:endParaRPr lang="en-US" dirty="0"/>
          </a:p>
          <a:p>
            <a:pPr marL="190500" indent="-185738">
              <a:lnSpc>
                <a:spcPct val="115000"/>
              </a:lnSpc>
              <a:buSzPts val="1500"/>
              <a:buFont typeface="Calibri"/>
              <a:buChar char="•"/>
            </a:pPr>
            <a:r>
              <a:rPr lang="en-US" dirty="0"/>
              <a:t>There are </a:t>
            </a:r>
            <a:r>
              <a:rPr lang="en-US" b="1" dirty="0">
                <a:solidFill>
                  <a:srgbClr val="00B5E2"/>
                </a:solidFill>
              </a:rPr>
              <a:t>17,500+ individual SIGHT members in 119 countries</a:t>
            </a:r>
            <a:r>
              <a:rPr lang="en-US" dirty="0"/>
              <a:t>— approximately 75% are students or graduate students.</a:t>
            </a:r>
          </a:p>
          <a:p>
            <a:pPr marL="190500" indent="-185738">
              <a:lnSpc>
                <a:spcPct val="115000"/>
              </a:lnSpc>
              <a:buSzPts val="1500"/>
              <a:buFont typeface="Calibri"/>
              <a:buChar char="•"/>
            </a:pPr>
            <a:r>
              <a:rPr lang="en-US" dirty="0"/>
              <a:t>SIGHT encourages members to form groups to:</a:t>
            </a:r>
          </a:p>
          <a:p>
            <a:pPr marL="533400" lvl="1" indent="-185738">
              <a:lnSpc>
                <a:spcPct val="115000"/>
              </a:lnSpc>
              <a:buSzPts val="1500"/>
              <a:buFont typeface="Calibri"/>
              <a:buChar char="•"/>
            </a:pPr>
            <a:r>
              <a:rPr lang="en-US" b="1" dirty="0">
                <a:solidFill>
                  <a:srgbClr val="00B5E2"/>
                </a:solidFill>
              </a:rPr>
              <a:t>learn</a:t>
            </a:r>
            <a:r>
              <a:rPr lang="en-US" dirty="0"/>
              <a:t> about sustainable development </a:t>
            </a:r>
          </a:p>
          <a:p>
            <a:pPr marL="533400" lvl="1" indent="-185738">
              <a:lnSpc>
                <a:spcPct val="115000"/>
              </a:lnSpc>
              <a:buSzPts val="1500"/>
              <a:buFont typeface="Calibri"/>
              <a:buChar char="•"/>
            </a:pPr>
            <a:r>
              <a:rPr lang="en-US" b="1" dirty="0">
                <a:solidFill>
                  <a:srgbClr val="00B5E2"/>
                </a:solidFill>
              </a:rPr>
              <a:t>build</a:t>
            </a:r>
            <a:r>
              <a:rPr lang="en-US" dirty="0"/>
              <a:t> relationships within their local communities</a:t>
            </a:r>
          </a:p>
          <a:p>
            <a:pPr marL="533400" lvl="1" indent="-185738">
              <a:lnSpc>
                <a:spcPct val="115000"/>
              </a:lnSpc>
              <a:buSzPts val="1500"/>
              <a:buFont typeface="Calibri"/>
              <a:buChar char="•"/>
            </a:pPr>
            <a:r>
              <a:rPr lang="en-US" b="1" dirty="0">
                <a:solidFill>
                  <a:srgbClr val="00B5E2"/>
                </a:solidFill>
              </a:rPr>
              <a:t>implement</a:t>
            </a:r>
            <a:r>
              <a:rPr lang="en-US" dirty="0"/>
              <a:t> projects that utilize technology to tackle key challenges the community is facing </a:t>
            </a:r>
          </a:p>
          <a:p>
            <a:pPr marL="190500" indent="-185738">
              <a:lnSpc>
                <a:spcPct val="115000"/>
              </a:lnSpc>
              <a:buSzPts val="1500"/>
              <a:buFont typeface="Calibri"/>
              <a:buChar char="•"/>
            </a:pPr>
            <a:r>
              <a:rPr lang="en-US" dirty="0"/>
              <a:t>Since SIGHT’s inception in 2011, over </a:t>
            </a:r>
            <a:r>
              <a:rPr lang="en-US" b="1" dirty="0">
                <a:solidFill>
                  <a:srgbClr val="00B5E2"/>
                </a:solidFill>
              </a:rPr>
              <a:t>180 SIGHT Groups </a:t>
            </a:r>
            <a:r>
              <a:rPr lang="en-US" dirty="0"/>
              <a:t>have been established in </a:t>
            </a:r>
            <a:r>
              <a:rPr lang="en-US" b="1" dirty="0">
                <a:solidFill>
                  <a:srgbClr val="00B5E2"/>
                </a:solidFill>
              </a:rPr>
              <a:t>53 countries.</a:t>
            </a:r>
            <a:endParaRPr lang="en-US" dirty="0">
              <a:solidFill>
                <a:srgbClr val="00B5E2"/>
              </a:solidFill>
            </a:endParaRPr>
          </a:p>
          <a:p>
            <a:pPr marL="0" indent="0">
              <a:buNone/>
            </a:pPr>
            <a:endParaRPr lang="en-US" dirty="0"/>
          </a:p>
        </p:txBody>
      </p:sp>
      <p:sp>
        <p:nvSpPr>
          <p:cNvPr id="4" name="Slide Number Placeholder 3">
            <a:extLst>
              <a:ext uri="{FF2B5EF4-FFF2-40B4-BE49-F238E27FC236}">
                <a16:creationId xmlns:a16="http://schemas.microsoft.com/office/drawing/2014/main" id="{73E5864C-B58F-D342-BA64-DA6639F9A1E1}"/>
              </a:ext>
            </a:extLst>
          </p:cNvPr>
          <p:cNvSpPr>
            <a:spLocks noGrp="1"/>
          </p:cNvSpPr>
          <p:nvPr>
            <p:ph type="sldNum" sz="quarter" idx="4294967295"/>
          </p:nvPr>
        </p:nvSpPr>
        <p:spPr>
          <a:xfrm>
            <a:off x="0" y="4762500"/>
            <a:ext cx="592138" cy="138113"/>
          </a:xfrm>
          <a:prstGeom prst="rect">
            <a:avLst/>
          </a:prstGeom>
        </p:spPr>
        <p:txBody>
          <a:bodyPr/>
          <a:lstStyle/>
          <a:p>
            <a:fld id="{109D57CF-4CD8-6948-8A66-A1C7ACFCFC42}" type="slidenum">
              <a:rPr lang="en-US" smtClean="0"/>
              <a:pPr/>
              <a:t>12</a:t>
            </a:fld>
            <a:endParaRPr lang="en-US"/>
          </a:p>
        </p:txBody>
      </p:sp>
      <p:pic>
        <p:nvPicPr>
          <p:cNvPr id="6" name="Picture 4" descr="IEEE SIGHT - Special Interest Groups on Humanitarian Technology">
            <a:extLst>
              <a:ext uri="{FF2B5EF4-FFF2-40B4-BE49-F238E27FC236}">
                <a16:creationId xmlns:a16="http://schemas.microsoft.com/office/drawing/2014/main" id="{AA1D3D31-5086-8648-AC77-24086734FCD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67439" y="437280"/>
            <a:ext cx="1644446" cy="7317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7E7E2A1-113D-164B-8A13-2363D37F6FB8}"/>
              </a:ext>
            </a:extLst>
          </p:cNvPr>
          <p:cNvSpPr/>
          <p:nvPr/>
        </p:nvSpPr>
        <p:spPr>
          <a:xfrm>
            <a:off x="1294429" y="4677590"/>
            <a:ext cx="2161169" cy="293542"/>
          </a:xfrm>
          <a:prstGeom prst="rect">
            <a:avLst/>
          </a:prstGeom>
        </p:spPr>
        <p:txBody>
          <a:bodyPr wrap="none">
            <a:spAutoFit/>
          </a:bodyPr>
          <a:lstStyle/>
          <a:p>
            <a:pPr>
              <a:lnSpc>
                <a:spcPct val="120000"/>
              </a:lnSpc>
            </a:pPr>
            <a:r>
              <a:rPr lang="en-US" sz="1200" b="1" dirty="0">
                <a:solidFill>
                  <a:srgbClr val="00629B"/>
                </a:solidFill>
              </a:rPr>
              <a:t>Learn more: </a:t>
            </a:r>
            <a:r>
              <a:rPr lang="en-US" sz="1200" b="1" dirty="0">
                <a:solidFill>
                  <a:srgbClr val="00629B"/>
                </a:solidFill>
                <a:hlinkClick r:id="rId4">
                  <a:extLst>
                    <a:ext uri="{A12FA001-AC4F-418D-AE19-62706E023703}">
                      <ahyp:hlinkClr xmlns:ahyp="http://schemas.microsoft.com/office/drawing/2018/hyperlinkcolor" val="tx"/>
                    </a:ext>
                  </a:extLst>
                </a:hlinkClick>
              </a:rPr>
              <a:t>sight.ieee.org </a:t>
            </a:r>
            <a:endParaRPr lang="en-US" sz="1200" b="1" dirty="0">
              <a:solidFill>
                <a:srgbClr val="00629B"/>
              </a:solidFill>
            </a:endParaRPr>
          </a:p>
        </p:txBody>
      </p:sp>
      <p:pic>
        <p:nvPicPr>
          <p:cNvPr id="18" name="Google Shape;181;p17">
            <a:extLst>
              <a:ext uri="{FF2B5EF4-FFF2-40B4-BE49-F238E27FC236}">
                <a16:creationId xmlns:a16="http://schemas.microsoft.com/office/drawing/2014/main" id="{EBB4812A-5214-4C1F-86A0-BF9E9BE8A0DA}"/>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237252" y="1342546"/>
            <a:ext cx="2759157" cy="1482299"/>
          </a:xfrm>
          <a:prstGeom prst="snip1Rect">
            <a:avLst/>
          </a:prstGeom>
          <a:noFill/>
          <a:ln>
            <a:noFill/>
          </a:ln>
        </p:spPr>
      </p:pic>
      <p:sp>
        <p:nvSpPr>
          <p:cNvPr id="11" name="Snip Diagonal Corner Rectangle 10">
            <a:extLst>
              <a:ext uri="{FF2B5EF4-FFF2-40B4-BE49-F238E27FC236}">
                <a16:creationId xmlns:a16="http://schemas.microsoft.com/office/drawing/2014/main" id="{EA17A514-A64C-044E-8BEA-720E9776E03E}"/>
              </a:ext>
            </a:extLst>
          </p:cNvPr>
          <p:cNvSpPr/>
          <p:nvPr/>
        </p:nvSpPr>
        <p:spPr>
          <a:xfrm>
            <a:off x="6237252" y="2824844"/>
            <a:ext cx="2759157" cy="1779738"/>
          </a:xfrm>
          <a:prstGeom prst="snip2DiagRect">
            <a:avLst>
              <a:gd name="adj1" fmla="val 0"/>
              <a:gd name="adj2" fmla="val 0"/>
            </a:avLst>
          </a:prstGeom>
          <a:solidFill>
            <a:srgbClr val="002855">
              <a:alpha val="947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Google Shape;180;p17">
            <a:extLst>
              <a:ext uri="{FF2B5EF4-FFF2-40B4-BE49-F238E27FC236}">
                <a16:creationId xmlns:a16="http://schemas.microsoft.com/office/drawing/2014/main" id="{D33D7491-CC89-47A3-9811-A2B13B28A2AB}"/>
              </a:ext>
            </a:extLst>
          </p:cNvPr>
          <p:cNvSpPr/>
          <p:nvPr/>
        </p:nvSpPr>
        <p:spPr>
          <a:xfrm>
            <a:off x="6328020" y="2698730"/>
            <a:ext cx="2759157" cy="1839288"/>
          </a:xfrm>
          <a:prstGeom prst="snip1Rect">
            <a:avLst/>
          </a:prstGeom>
          <a:noFill/>
          <a:ln w="9525" cap="flat" cmpd="sng">
            <a:noFill/>
            <a:prstDash val="solid"/>
            <a:round/>
            <a:headEnd type="none" w="sm" len="sm"/>
            <a:tailEnd type="none" w="sm" len="sm"/>
          </a:ln>
        </p:spPr>
        <p:txBody>
          <a:bodyPr spcFirstLastPara="1" wrap="square" lIns="0" tIns="68569" rIns="0" bIns="68569" anchor="ctr" anchorCtr="0">
            <a:noAutofit/>
          </a:bodyPr>
          <a:lstStyle/>
          <a:p>
            <a:pPr marL="68580" marR="68580">
              <a:spcAft>
                <a:spcPts val="450"/>
              </a:spcAft>
            </a:pPr>
            <a:r>
              <a:rPr lang="en" sz="1200" dirty="0">
                <a:solidFill>
                  <a:schemeClr val="bg1"/>
                </a:solidFill>
                <a:latin typeface="Calibri"/>
                <a:ea typeface="Calibri"/>
                <a:cs typeface="Calibri"/>
                <a:sym typeface="Calibri"/>
              </a:rPr>
              <a:t>“We gained knowledge, improved technical skills, expanded our network, and made bonds with the community. </a:t>
            </a:r>
            <a:br>
              <a:rPr lang="en" sz="1200" dirty="0">
                <a:solidFill>
                  <a:schemeClr val="bg1"/>
                </a:solidFill>
                <a:latin typeface="Calibri"/>
                <a:ea typeface="Calibri"/>
                <a:cs typeface="Calibri"/>
                <a:sym typeface="Calibri"/>
              </a:rPr>
            </a:br>
            <a:r>
              <a:rPr lang="en" sz="1200" dirty="0">
                <a:solidFill>
                  <a:schemeClr val="bg1"/>
                </a:solidFill>
                <a:latin typeface="Calibri"/>
                <a:ea typeface="Calibri"/>
                <a:cs typeface="Calibri"/>
                <a:sym typeface="Calibri"/>
              </a:rPr>
              <a:t>We encourage anyone willing to help implement humanitarian technology projects—we guarantee you will have </a:t>
            </a:r>
            <a:br>
              <a:rPr lang="en" sz="1200" dirty="0">
                <a:solidFill>
                  <a:schemeClr val="bg1"/>
                </a:solidFill>
                <a:latin typeface="Calibri"/>
                <a:ea typeface="Calibri"/>
                <a:cs typeface="Calibri"/>
                <a:sym typeface="Calibri"/>
              </a:rPr>
            </a:br>
            <a:r>
              <a:rPr lang="en" sz="1200" dirty="0">
                <a:solidFill>
                  <a:schemeClr val="bg1"/>
                </a:solidFill>
                <a:latin typeface="Calibri"/>
                <a:ea typeface="Calibri"/>
                <a:cs typeface="Calibri"/>
                <a:sym typeface="Calibri"/>
              </a:rPr>
              <a:t>a great experience.” </a:t>
            </a:r>
          </a:p>
          <a:p>
            <a:pPr marL="68580" marR="68580">
              <a:spcAft>
                <a:spcPts val="450"/>
              </a:spcAft>
            </a:pPr>
            <a:r>
              <a:rPr lang="en" sz="750" i="1" dirty="0">
                <a:solidFill>
                  <a:schemeClr val="bg1"/>
                </a:solidFill>
                <a:latin typeface="Calibri"/>
                <a:ea typeface="Calibri"/>
                <a:cs typeface="Calibri"/>
                <a:sym typeface="Calibri"/>
              </a:rPr>
              <a:t>—SIGHT Project participant from El Salvador</a:t>
            </a:r>
            <a:endParaRPr sz="750" i="1" dirty="0">
              <a:solidFill>
                <a:schemeClr val="bg1"/>
              </a:solidFill>
            </a:endParaRPr>
          </a:p>
        </p:txBody>
      </p:sp>
    </p:spTree>
    <p:extLst>
      <p:ext uri="{BB962C8B-B14F-4D97-AF65-F5344CB8AC3E}">
        <p14:creationId xmlns:p14="http://schemas.microsoft.com/office/powerpoint/2010/main" val="3902279609"/>
      </p:ext>
    </p:extLst>
  </p:cSld>
  <p:clrMapOvr>
    <a:masterClrMapping/>
  </p:clrMapOvr>
  <mc:AlternateContent xmlns:mc="http://schemas.openxmlformats.org/markup-compatibility/2006" xmlns:p14="http://schemas.microsoft.com/office/powerpoint/2010/main">
    <mc:Choice Requires="p14">
      <p:transition spd="slow" p14:dur="3000" advClick="0" advTm="6220"/>
    </mc:Choice>
    <mc:Fallback xmlns="">
      <p:transition spd="slow" advClick="0" advTm="622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954D6-A344-5048-ABDC-8B71B8D2E892}"/>
              </a:ext>
            </a:extLst>
          </p:cNvPr>
          <p:cNvSpPr>
            <a:spLocks noGrp="1"/>
          </p:cNvSpPr>
          <p:nvPr>
            <p:ph type="ctrTitle"/>
          </p:nvPr>
        </p:nvSpPr>
        <p:spPr>
          <a:xfrm>
            <a:off x="70405" y="262366"/>
            <a:ext cx="8531162" cy="391130"/>
          </a:xfrm>
        </p:spPr>
        <p:txBody>
          <a:bodyPr>
            <a:noAutofit/>
          </a:bodyPr>
          <a:lstStyle/>
          <a:p>
            <a:r>
              <a:rPr lang="en-US" dirty="0"/>
              <a:t>IEEE Smart Village</a:t>
            </a:r>
          </a:p>
        </p:txBody>
      </p:sp>
      <p:sp>
        <p:nvSpPr>
          <p:cNvPr id="5" name="Text Placeholder 4">
            <a:extLst>
              <a:ext uri="{FF2B5EF4-FFF2-40B4-BE49-F238E27FC236}">
                <a16:creationId xmlns:a16="http://schemas.microsoft.com/office/drawing/2014/main" id="{A58F0633-38ED-CC4D-8401-406B9DFC70DF}"/>
              </a:ext>
            </a:extLst>
          </p:cNvPr>
          <p:cNvSpPr>
            <a:spLocks noGrp="1"/>
          </p:cNvSpPr>
          <p:nvPr>
            <p:ph type="body" idx="2"/>
          </p:nvPr>
        </p:nvSpPr>
        <p:spPr>
          <a:xfrm>
            <a:off x="0" y="653496"/>
            <a:ext cx="6613972" cy="3436638"/>
          </a:xfrm>
        </p:spPr>
        <p:txBody>
          <a:bodyPr/>
          <a:lstStyle/>
          <a:p>
            <a:r>
              <a:rPr lang="en-US" dirty="0"/>
              <a:t>IEEE Smart Village is lighting up homes, businesses, and global classrooms—and empowering local economies using three pillars:</a:t>
            </a:r>
          </a:p>
        </p:txBody>
      </p:sp>
      <p:sp>
        <p:nvSpPr>
          <p:cNvPr id="4" name="Slide Number Placeholder 3">
            <a:extLst>
              <a:ext uri="{FF2B5EF4-FFF2-40B4-BE49-F238E27FC236}">
                <a16:creationId xmlns:a16="http://schemas.microsoft.com/office/drawing/2014/main" id="{2A4B22EB-2D06-FC4A-AFFF-AE248BA1E6D1}"/>
              </a:ext>
            </a:extLst>
          </p:cNvPr>
          <p:cNvSpPr>
            <a:spLocks noGrp="1"/>
          </p:cNvSpPr>
          <p:nvPr>
            <p:ph type="sldNum" sz="quarter" idx="4294967295"/>
          </p:nvPr>
        </p:nvSpPr>
        <p:spPr>
          <a:xfrm>
            <a:off x="0" y="4762500"/>
            <a:ext cx="592138" cy="138113"/>
          </a:xfrm>
          <a:prstGeom prst="rect">
            <a:avLst/>
          </a:prstGeom>
        </p:spPr>
        <p:txBody>
          <a:bodyPr/>
          <a:lstStyle/>
          <a:p>
            <a:fld id="{109D57CF-4CD8-6948-8A66-A1C7ACFCFC42}" type="slidenum">
              <a:rPr lang="en-US" smtClean="0"/>
              <a:pPr/>
              <a:t>13</a:t>
            </a:fld>
            <a:endParaRPr lang="en-US"/>
          </a:p>
        </p:txBody>
      </p:sp>
      <p:sp>
        <p:nvSpPr>
          <p:cNvPr id="6" name="Rectangle 5">
            <a:extLst>
              <a:ext uri="{FF2B5EF4-FFF2-40B4-BE49-F238E27FC236}">
                <a16:creationId xmlns:a16="http://schemas.microsoft.com/office/drawing/2014/main" id="{33C45AAD-4044-F246-A784-453C287339D7}"/>
              </a:ext>
            </a:extLst>
          </p:cNvPr>
          <p:cNvSpPr/>
          <p:nvPr/>
        </p:nvSpPr>
        <p:spPr>
          <a:xfrm>
            <a:off x="355790" y="2759868"/>
            <a:ext cx="2438568" cy="1488869"/>
          </a:xfrm>
          <a:prstGeom prst="rect">
            <a:avLst/>
          </a:prstGeom>
        </p:spPr>
        <p:txBody>
          <a:bodyPr wrap="square">
            <a:spAutoFit/>
          </a:bodyPr>
          <a:lstStyle/>
          <a:p>
            <a:r>
              <a:rPr lang="en-US" sz="1200" b="1" dirty="0"/>
              <a:t>ENERGY</a:t>
            </a:r>
          </a:p>
          <a:p>
            <a:r>
              <a:rPr lang="en-US" sz="1125" dirty="0">
                <a:solidFill>
                  <a:srgbClr val="212529"/>
                </a:solidFill>
              </a:rPr>
              <a:t>Provides renewable-energy solutions and necessary funding to local entrepreneurs to build electricity companies, assists the partners in establishing a sustainable business plan, and delivers ongoing training. </a:t>
            </a:r>
          </a:p>
        </p:txBody>
      </p:sp>
      <p:sp>
        <p:nvSpPr>
          <p:cNvPr id="8" name="Rectangle 7">
            <a:extLst>
              <a:ext uri="{FF2B5EF4-FFF2-40B4-BE49-F238E27FC236}">
                <a16:creationId xmlns:a16="http://schemas.microsoft.com/office/drawing/2014/main" id="{0E6CCEE2-98C1-B949-9AFC-9F460083EAB2}"/>
              </a:ext>
            </a:extLst>
          </p:cNvPr>
          <p:cNvSpPr/>
          <p:nvPr/>
        </p:nvSpPr>
        <p:spPr>
          <a:xfrm>
            <a:off x="3331229" y="2759868"/>
            <a:ext cx="2620760" cy="2181366"/>
          </a:xfrm>
          <a:prstGeom prst="rect">
            <a:avLst/>
          </a:prstGeom>
        </p:spPr>
        <p:txBody>
          <a:bodyPr wrap="square">
            <a:spAutoFit/>
          </a:bodyPr>
          <a:lstStyle/>
          <a:p>
            <a:r>
              <a:rPr lang="en-US" sz="1200" b="1" dirty="0"/>
              <a:t>EDUCATION</a:t>
            </a:r>
          </a:p>
          <a:p>
            <a:r>
              <a:rPr lang="en-US" sz="1125" dirty="0">
                <a:solidFill>
                  <a:srgbClr val="212529"/>
                </a:solidFill>
              </a:rPr>
              <a:t>Two complementary components crucial to helping stimulate sustainable community prosperity. </a:t>
            </a:r>
          </a:p>
          <a:p>
            <a:pPr marL="214313" indent="-214313">
              <a:buFont typeface="Arial" panose="020B0604020202020204" pitchFamily="34" charset="0"/>
              <a:buChar char="•"/>
            </a:pPr>
            <a:r>
              <a:rPr lang="en-US" sz="1125" dirty="0">
                <a:solidFill>
                  <a:srgbClr val="212529"/>
                </a:solidFill>
              </a:rPr>
              <a:t>Development Practice graduate certificate in humanitarian engineering</a:t>
            </a:r>
          </a:p>
          <a:p>
            <a:pPr marL="214313" indent="-214313">
              <a:buFont typeface="Arial" panose="020B0604020202020204" pitchFamily="34" charset="0"/>
              <a:buChar char="•"/>
            </a:pPr>
            <a:r>
              <a:rPr lang="en-US" sz="1125" dirty="0">
                <a:solidFill>
                  <a:srgbClr val="212529"/>
                </a:solidFill>
              </a:rPr>
              <a:t>Community Entrepreneurship vocational training </a:t>
            </a:r>
            <a:r>
              <a:rPr lang="en-US" sz="1125" dirty="0"/>
              <a:t>to deploy, maintain, and franchise an IEEE Smart Village seed-funded micro-utility.</a:t>
            </a:r>
            <a:endParaRPr lang="en-US" sz="1125" dirty="0">
              <a:solidFill>
                <a:srgbClr val="212529"/>
              </a:solidFill>
            </a:endParaRPr>
          </a:p>
        </p:txBody>
      </p:sp>
      <p:sp>
        <p:nvSpPr>
          <p:cNvPr id="11" name="Rectangle 10">
            <a:extLst>
              <a:ext uri="{FF2B5EF4-FFF2-40B4-BE49-F238E27FC236}">
                <a16:creationId xmlns:a16="http://schemas.microsoft.com/office/drawing/2014/main" id="{B24CA595-56AD-F347-8387-14B9DD25FB56}"/>
              </a:ext>
            </a:extLst>
          </p:cNvPr>
          <p:cNvSpPr/>
          <p:nvPr/>
        </p:nvSpPr>
        <p:spPr>
          <a:xfrm>
            <a:off x="6162837" y="2759868"/>
            <a:ext cx="2620760" cy="1488869"/>
          </a:xfrm>
          <a:prstGeom prst="rect">
            <a:avLst/>
          </a:prstGeom>
        </p:spPr>
        <p:txBody>
          <a:bodyPr wrap="square">
            <a:spAutoFit/>
          </a:bodyPr>
          <a:lstStyle/>
          <a:p>
            <a:r>
              <a:rPr lang="en-US" sz="1200" b="1">
                <a:latin typeface="Calibri" panose="020F0502020204030204" pitchFamily="34" charset="0"/>
                <a:cs typeface="Calibri" panose="020F0502020204030204" pitchFamily="34" charset="0"/>
              </a:rPr>
              <a:t>ENTREPRENEURSHIP</a:t>
            </a:r>
          </a:p>
          <a:p>
            <a:r>
              <a:rPr lang="en-US" sz="1125">
                <a:solidFill>
                  <a:srgbClr val="212529"/>
                </a:solidFill>
                <a:latin typeface="Calibri" panose="020F0502020204030204" pitchFamily="34" charset="0"/>
                <a:cs typeface="Calibri" panose="020F0502020204030204" pitchFamily="34" charset="0"/>
              </a:rPr>
              <a:t>Our philosophy of empowering local entrepreneurs is unique in this philanthropic endeavor. These business owners have personally invested in the success of their community. The pride in accomplishments achieved together furthers the economic growth of the area.</a:t>
            </a:r>
          </a:p>
        </p:txBody>
      </p:sp>
      <p:sp>
        <p:nvSpPr>
          <p:cNvPr id="15" name="Rectangle 14">
            <a:extLst>
              <a:ext uri="{FF2B5EF4-FFF2-40B4-BE49-F238E27FC236}">
                <a16:creationId xmlns:a16="http://schemas.microsoft.com/office/drawing/2014/main" id="{E96E278F-2D5D-4040-A1A3-253A7D1F463E}"/>
              </a:ext>
            </a:extLst>
          </p:cNvPr>
          <p:cNvSpPr/>
          <p:nvPr/>
        </p:nvSpPr>
        <p:spPr>
          <a:xfrm>
            <a:off x="296069" y="4468958"/>
            <a:ext cx="2645276" cy="293542"/>
          </a:xfrm>
          <a:prstGeom prst="rect">
            <a:avLst/>
          </a:prstGeom>
        </p:spPr>
        <p:txBody>
          <a:bodyPr wrap="none">
            <a:spAutoFit/>
          </a:bodyPr>
          <a:lstStyle/>
          <a:p>
            <a:pPr>
              <a:lnSpc>
                <a:spcPct val="120000"/>
              </a:lnSpc>
            </a:pPr>
            <a:r>
              <a:rPr lang="en-US" sz="1200" b="1" dirty="0">
                <a:solidFill>
                  <a:srgbClr val="00629B"/>
                </a:solidFill>
              </a:rPr>
              <a:t>Learn more: </a:t>
            </a:r>
            <a:r>
              <a:rPr lang="en-US" sz="1200" b="1" dirty="0">
                <a:solidFill>
                  <a:srgbClr val="00629B"/>
                </a:solidFill>
                <a:hlinkClick r:id="rId2">
                  <a:extLst>
                    <a:ext uri="{A12FA001-AC4F-418D-AE19-62706E023703}">
                      <ahyp:hlinkClr xmlns:ahyp="http://schemas.microsoft.com/office/drawing/2018/hyperlinkcolor" val="tx"/>
                    </a:ext>
                  </a:extLst>
                </a:hlinkClick>
              </a:rPr>
              <a:t>smartvillage.ieee.org</a:t>
            </a:r>
            <a:endParaRPr lang="en-US" sz="1200" b="1" dirty="0">
              <a:solidFill>
                <a:srgbClr val="00629B"/>
              </a:solidFill>
            </a:endParaRPr>
          </a:p>
        </p:txBody>
      </p:sp>
      <p:sp>
        <p:nvSpPr>
          <p:cNvPr id="16" name="Right Triangle 15">
            <a:extLst>
              <a:ext uri="{FF2B5EF4-FFF2-40B4-BE49-F238E27FC236}">
                <a16:creationId xmlns:a16="http://schemas.microsoft.com/office/drawing/2014/main" id="{3BAB3F96-582C-3D4D-AAD4-FD191BBCD653}"/>
              </a:ext>
            </a:extLst>
          </p:cNvPr>
          <p:cNvSpPr/>
          <p:nvPr/>
        </p:nvSpPr>
        <p:spPr>
          <a:xfrm rot="10800000">
            <a:off x="8432534" y="513770"/>
            <a:ext cx="338955" cy="33895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2" name="Picture 11" descr="Text&#10;&#10;Description automatically generated">
            <a:extLst>
              <a:ext uri="{FF2B5EF4-FFF2-40B4-BE49-F238E27FC236}">
                <a16:creationId xmlns:a16="http://schemas.microsoft.com/office/drawing/2014/main" id="{4973791E-851F-BE40-99CC-88524AA0F8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3894" y="458391"/>
            <a:ext cx="1754001" cy="788669"/>
          </a:xfrm>
          <a:prstGeom prst="rect">
            <a:avLst/>
          </a:prstGeom>
        </p:spPr>
      </p:pic>
      <p:pic>
        <p:nvPicPr>
          <p:cNvPr id="14" name="Picture 13">
            <a:extLst>
              <a:ext uri="{FF2B5EF4-FFF2-40B4-BE49-F238E27FC236}">
                <a16:creationId xmlns:a16="http://schemas.microsoft.com/office/drawing/2014/main" id="{30842962-8366-F749-AFAF-08979E3BECA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30806" y="1371636"/>
            <a:ext cx="2363552" cy="1385292"/>
          </a:xfrm>
          <a:prstGeom prst="snip2DiagRect">
            <a:avLst/>
          </a:prstGeom>
        </p:spPr>
      </p:pic>
      <p:pic>
        <p:nvPicPr>
          <p:cNvPr id="20" name="Picture 19" descr="A group of people sitting at a table&#10;&#10;Description automatically generated with low confidence">
            <a:extLst>
              <a:ext uri="{FF2B5EF4-FFF2-40B4-BE49-F238E27FC236}">
                <a16:creationId xmlns:a16="http://schemas.microsoft.com/office/drawing/2014/main" id="{A7913430-F285-2240-888E-D92783B1C0F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31229" y="1371636"/>
            <a:ext cx="2363552" cy="1385292"/>
          </a:xfrm>
          <a:prstGeom prst="snip2DiagRect">
            <a:avLst/>
          </a:prstGeom>
        </p:spPr>
      </p:pic>
      <p:pic>
        <p:nvPicPr>
          <p:cNvPr id="21" name="Picture 20">
            <a:extLst>
              <a:ext uri="{FF2B5EF4-FFF2-40B4-BE49-F238E27FC236}">
                <a16:creationId xmlns:a16="http://schemas.microsoft.com/office/drawing/2014/main" id="{AD3300CD-CD33-EC4C-89C3-8E2E5C5CA0C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238015" y="1371636"/>
            <a:ext cx="2363552" cy="1385292"/>
          </a:xfrm>
          <a:prstGeom prst="snip2DiagRect">
            <a:avLst/>
          </a:prstGeom>
        </p:spPr>
      </p:pic>
    </p:spTree>
    <p:extLst>
      <p:ext uri="{BB962C8B-B14F-4D97-AF65-F5344CB8AC3E}">
        <p14:creationId xmlns:p14="http://schemas.microsoft.com/office/powerpoint/2010/main" val="466892751"/>
      </p:ext>
    </p:extLst>
  </p:cSld>
  <p:clrMapOvr>
    <a:masterClrMapping/>
  </p:clrMapOvr>
  <mc:AlternateContent xmlns:mc="http://schemas.openxmlformats.org/markup-compatibility/2006" xmlns:p14="http://schemas.microsoft.com/office/powerpoint/2010/main">
    <mc:Choice Requires="p14">
      <p:transition spd="slow" p14:dur="3000" advClick="0" advTm="6579"/>
    </mc:Choice>
    <mc:Fallback xmlns="">
      <p:transition spd="slow" advClick="0" advTm="657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94925-82E2-3C4C-AC22-909FCAA588DE}"/>
              </a:ext>
            </a:extLst>
          </p:cNvPr>
          <p:cNvSpPr>
            <a:spLocks noGrp="1"/>
          </p:cNvSpPr>
          <p:nvPr>
            <p:ph type="ctrTitle"/>
          </p:nvPr>
        </p:nvSpPr>
        <p:spPr/>
        <p:txBody>
          <a:bodyPr>
            <a:noAutofit/>
          </a:bodyPr>
          <a:lstStyle/>
          <a:p>
            <a:r>
              <a:rPr lang="en-US" dirty="0"/>
              <a:t>IEEE New Initiatives Program </a:t>
            </a:r>
          </a:p>
        </p:txBody>
      </p:sp>
      <p:sp>
        <p:nvSpPr>
          <p:cNvPr id="5" name="Text Placeholder 4">
            <a:extLst>
              <a:ext uri="{FF2B5EF4-FFF2-40B4-BE49-F238E27FC236}">
                <a16:creationId xmlns:a16="http://schemas.microsoft.com/office/drawing/2014/main" id="{B2779D26-F217-C547-8930-23B2EDDC2E91}"/>
              </a:ext>
            </a:extLst>
          </p:cNvPr>
          <p:cNvSpPr>
            <a:spLocks noGrp="1"/>
          </p:cNvSpPr>
          <p:nvPr>
            <p:ph type="body" idx="2"/>
          </p:nvPr>
        </p:nvSpPr>
        <p:spPr/>
        <p:txBody>
          <a:bodyPr/>
          <a:lstStyle/>
          <a:p>
            <a:r>
              <a:rPr lang="en-US" dirty="0"/>
              <a:t>Big ideas lead to brilliant solutions</a:t>
            </a:r>
          </a:p>
        </p:txBody>
      </p:sp>
      <p:sp>
        <p:nvSpPr>
          <p:cNvPr id="3" name="Content Placeholder 2">
            <a:extLst>
              <a:ext uri="{FF2B5EF4-FFF2-40B4-BE49-F238E27FC236}">
                <a16:creationId xmlns:a16="http://schemas.microsoft.com/office/drawing/2014/main" id="{DE6CB5A2-4BE8-0447-B25B-EB3C66A34508}"/>
              </a:ext>
            </a:extLst>
          </p:cNvPr>
          <p:cNvSpPr>
            <a:spLocks noGrp="1"/>
          </p:cNvSpPr>
          <p:nvPr>
            <p:ph idx="4294967295"/>
          </p:nvPr>
        </p:nvSpPr>
        <p:spPr>
          <a:xfrm>
            <a:off x="0" y="1941513"/>
            <a:ext cx="4994275" cy="1249362"/>
          </a:xfrm>
        </p:spPr>
        <p:txBody>
          <a:bodyPr>
            <a:normAutofit/>
          </a:bodyPr>
          <a:lstStyle/>
          <a:p>
            <a:r>
              <a:rPr lang="en-US" dirty="0"/>
              <a:t>Increasing IEEE's connectivity to the industry</a:t>
            </a:r>
          </a:p>
          <a:p>
            <a:r>
              <a:rPr lang="en-US" dirty="0"/>
              <a:t>Engaging and recruiting members</a:t>
            </a:r>
          </a:p>
          <a:p>
            <a:r>
              <a:rPr lang="en-US" dirty="0"/>
              <a:t>Creating innovative education opportunities</a:t>
            </a:r>
          </a:p>
          <a:p>
            <a:r>
              <a:rPr lang="en-US" dirty="0"/>
              <a:t>Increasing the visibility of IEEE and its relevance to different communities</a:t>
            </a:r>
          </a:p>
          <a:p>
            <a:pPr marL="0" indent="0">
              <a:buNone/>
            </a:pPr>
            <a:endParaRPr lang="en-US" sz="1800" dirty="0"/>
          </a:p>
        </p:txBody>
      </p:sp>
      <p:sp>
        <p:nvSpPr>
          <p:cNvPr id="6" name="Text Placeholder 5">
            <a:extLst>
              <a:ext uri="{FF2B5EF4-FFF2-40B4-BE49-F238E27FC236}">
                <a16:creationId xmlns:a16="http://schemas.microsoft.com/office/drawing/2014/main" id="{89A681E8-AE13-544C-BADB-4D43201B6FB0}"/>
              </a:ext>
            </a:extLst>
          </p:cNvPr>
          <p:cNvSpPr>
            <a:spLocks noGrp="1"/>
          </p:cNvSpPr>
          <p:nvPr>
            <p:ph type="body" sz="quarter" idx="4294967295"/>
          </p:nvPr>
        </p:nvSpPr>
        <p:spPr>
          <a:xfrm>
            <a:off x="0" y="1250950"/>
            <a:ext cx="5065713" cy="638175"/>
          </a:xfrm>
        </p:spPr>
        <p:txBody>
          <a:bodyPr>
            <a:noAutofit/>
          </a:bodyPr>
          <a:lstStyle/>
          <a:p>
            <a:r>
              <a:rPr lang="en-US" dirty="0"/>
              <a:t>The New Initiatives program supports potential new IEEE initiatives, services, or products which could have lasting impact on IEEE:</a:t>
            </a:r>
          </a:p>
          <a:p>
            <a:endParaRPr lang="en-US" dirty="0"/>
          </a:p>
        </p:txBody>
      </p:sp>
      <p:sp>
        <p:nvSpPr>
          <p:cNvPr id="4" name="Slide Number Placeholder 3">
            <a:extLst>
              <a:ext uri="{FF2B5EF4-FFF2-40B4-BE49-F238E27FC236}">
                <a16:creationId xmlns:a16="http://schemas.microsoft.com/office/drawing/2014/main" id="{9FCF0132-758C-994C-812E-1AB3E637B644}"/>
              </a:ext>
            </a:extLst>
          </p:cNvPr>
          <p:cNvSpPr>
            <a:spLocks noGrp="1"/>
          </p:cNvSpPr>
          <p:nvPr>
            <p:ph type="sldNum" sz="quarter" idx="4294967295"/>
          </p:nvPr>
        </p:nvSpPr>
        <p:spPr>
          <a:xfrm>
            <a:off x="0" y="4762500"/>
            <a:ext cx="592138" cy="138113"/>
          </a:xfrm>
          <a:prstGeom prst="rect">
            <a:avLst/>
          </a:prstGeom>
        </p:spPr>
        <p:txBody>
          <a:bodyPr/>
          <a:lstStyle/>
          <a:p>
            <a:fld id="{109D57CF-4CD8-6948-8A66-A1C7ACFCFC42}" type="slidenum">
              <a:rPr lang="en-US" smtClean="0"/>
              <a:pPr/>
              <a:t>14</a:t>
            </a:fld>
            <a:endParaRPr lang="en-US"/>
          </a:p>
        </p:txBody>
      </p:sp>
      <p:sp>
        <p:nvSpPr>
          <p:cNvPr id="10" name="Rectangle 9">
            <a:extLst>
              <a:ext uri="{FF2B5EF4-FFF2-40B4-BE49-F238E27FC236}">
                <a16:creationId xmlns:a16="http://schemas.microsoft.com/office/drawing/2014/main" id="{8ADDB4BF-19C4-6141-B938-6941DA32EDD5}"/>
              </a:ext>
            </a:extLst>
          </p:cNvPr>
          <p:cNvSpPr/>
          <p:nvPr/>
        </p:nvSpPr>
        <p:spPr>
          <a:xfrm>
            <a:off x="1294429" y="4677590"/>
            <a:ext cx="2459328" cy="293542"/>
          </a:xfrm>
          <a:prstGeom prst="rect">
            <a:avLst/>
          </a:prstGeom>
        </p:spPr>
        <p:txBody>
          <a:bodyPr wrap="none">
            <a:spAutoFit/>
          </a:bodyPr>
          <a:lstStyle/>
          <a:p>
            <a:pPr>
              <a:lnSpc>
                <a:spcPct val="120000"/>
              </a:lnSpc>
            </a:pPr>
            <a:r>
              <a:rPr lang="en-US" sz="1200" b="1" dirty="0">
                <a:solidFill>
                  <a:srgbClr val="00629B"/>
                </a:solidFill>
              </a:rPr>
              <a:t>Learn more: </a:t>
            </a:r>
            <a:r>
              <a:rPr lang="en-US" sz="1200" b="1" dirty="0">
                <a:solidFill>
                  <a:srgbClr val="00629B"/>
                </a:solidFill>
                <a:hlinkClick r:id="rId3">
                  <a:extLst>
                    <a:ext uri="{A12FA001-AC4F-418D-AE19-62706E023703}">
                      <ahyp:hlinkClr xmlns:ahyp="http://schemas.microsoft.com/office/drawing/2018/hyperlinkcolor" val="tx"/>
                    </a:ext>
                  </a:extLst>
                </a:hlinkClick>
              </a:rPr>
              <a:t>ieee.org/initiatives</a:t>
            </a:r>
            <a:endParaRPr lang="en-US" sz="1200" b="1" dirty="0">
              <a:solidFill>
                <a:srgbClr val="00629B"/>
              </a:solidFill>
            </a:endParaRPr>
          </a:p>
        </p:txBody>
      </p:sp>
      <p:sp>
        <p:nvSpPr>
          <p:cNvPr id="16" name="Rectangle 15">
            <a:extLst>
              <a:ext uri="{FF2B5EF4-FFF2-40B4-BE49-F238E27FC236}">
                <a16:creationId xmlns:a16="http://schemas.microsoft.com/office/drawing/2014/main" id="{8245A5CD-B39C-4570-9727-5237C04D4AB0}"/>
              </a:ext>
            </a:extLst>
          </p:cNvPr>
          <p:cNvSpPr/>
          <p:nvPr/>
        </p:nvSpPr>
        <p:spPr>
          <a:xfrm>
            <a:off x="1371601" y="3825152"/>
            <a:ext cx="6666614" cy="276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0" name="Picture 19">
            <a:extLst>
              <a:ext uri="{FF2B5EF4-FFF2-40B4-BE49-F238E27FC236}">
                <a16:creationId xmlns:a16="http://schemas.microsoft.com/office/drawing/2014/main" id="{773D03D6-6237-4E03-B58B-90D372AC827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04985" y="947752"/>
            <a:ext cx="3156701" cy="2071218"/>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7" name="Picture 26">
            <a:extLst>
              <a:ext uri="{FF2B5EF4-FFF2-40B4-BE49-F238E27FC236}">
                <a16:creationId xmlns:a16="http://schemas.microsoft.com/office/drawing/2014/main" id="{085B4C17-1A27-401E-80E3-C0E958ADB13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60234" y="3272663"/>
            <a:ext cx="3689346" cy="1381014"/>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43150382"/>
      </p:ext>
    </p:extLst>
  </p:cSld>
  <p:clrMapOvr>
    <a:masterClrMapping/>
  </p:clrMapOvr>
  <mc:AlternateContent xmlns:mc="http://schemas.openxmlformats.org/markup-compatibility/2006" xmlns:p14="http://schemas.microsoft.com/office/powerpoint/2010/main">
    <mc:Choice Requires="p14">
      <p:transition spd="slow" p14:dur="3000" advClick="0" advTm="5527"/>
    </mc:Choice>
    <mc:Fallback xmlns="">
      <p:transition spd="slow" advClick="0" advTm="552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6D035-85F4-B045-AAE6-D38EB5E8CBFD}"/>
              </a:ext>
            </a:extLst>
          </p:cNvPr>
          <p:cNvSpPr>
            <a:spLocks noGrp="1"/>
          </p:cNvSpPr>
          <p:nvPr>
            <p:ph type="ctrTitle"/>
          </p:nvPr>
        </p:nvSpPr>
        <p:spPr>
          <a:xfrm>
            <a:off x="202514" y="250051"/>
            <a:ext cx="8531162" cy="391130"/>
          </a:xfrm>
        </p:spPr>
        <p:txBody>
          <a:bodyPr>
            <a:noAutofit/>
          </a:bodyPr>
          <a:lstStyle/>
          <a:p>
            <a:pPr lvl="0"/>
            <a:r>
              <a:rPr lang="en-US" dirty="0"/>
              <a:t>Benefits of Membership</a:t>
            </a:r>
          </a:p>
        </p:txBody>
      </p:sp>
      <p:sp>
        <p:nvSpPr>
          <p:cNvPr id="5" name="Text Placeholder 4">
            <a:extLst>
              <a:ext uri="{FF2B5EF4-FFF2-40B4-BE49-F238E27FC236}">
                <a16:creationId xmlns:a16="http://schemas.microsoft.com/office/drawing/2014/main" id="{BAD41554-01B3-DB45-9803-ABBBEFFF3B52}"/>
              </a:ext>
            </a:extLst>
          </p:cNvPr>
          <p:cNvSpPr>
            <a:spLocks noGrp="1"/>
          </p:cNvSpPr>
          <p:nvPr>
            <p:ph type="body" idx="2"/>
          </p:nvPr>
        </p:nvSpPr>
        <p:spPr>
          <a:xfrm>
            <a:off x="193266" y="785051"/>
            <a:ext cx="8531162" cy="3522953"/>
          </a:xfrm>
        </p:spPr>
        <p:txBody>
          <a:bodyPr>
            <a:noAutofit/>
          </a:bodyPr>
          <a:lstStyle/>
          <a:p>
            <a:r>
              <a:rPr lang="en-US" dirty="0"/>
              <a:t>IEEE members stay current in the technology profession, connect with peers, and invest in career advancement.</a:t>
            </a:r>
          </a:p>
        </p:txBody>
      </p:sp>
      <p:sp>
        <p:nvSpPr>
          <p:cNvPr id="3" name="Content Placeholder 2">
            <a:extLst>
              <a:ext uri="{FF2B5EF4-FFF2-40B4-BE49-F238E27FC236}">
                <a16:creationId xmlns:a16="http://schemas.microsoft.com/office/drawing/2014/main" id="{ACEC740A-51DE-2440-978A-84537A455B55}"/>
              </a:ext>
            </a:extLst>
          </p:cNvPr>
          <p:cNvSpPr>
            <a:spLocks noGrp="1"/>
          </p:cNvSpPr>
          <p:nvPr>
            <p:ph idx="4294967295"/>
          </p:nvPr>
        </p:nvSpPr>
        <p:spPr>
          <a:xfrm>
            <a:off x="0" y="2293938"/>
            <a:ext cx="2278063" cy="769937"/>
          </a:xfrm>
        </p:spPr>
        <p:txBody>
          <a:bodyPr>
            <a:normAutofit/>
          </a:bodyPr>
          <a:lstStyle/>
          <a:p>
            <a:pPr marL="0" indent="0" algn="ctr">
              <a:buNone/>
            </a:pPr>
            <a:r>
              <a:rPr lang="en-US" sz="1350" dirty="0"/>
              <a:t>Access vital </a:t>
            </a:r>
            <a:r>
              <a:rPr lang="en-US" sz="1350" b="1" dirty="0"/>
              <a:t>technical information and research</a:t>
            </a:r>
          </a:p>
        </p:txBody>
      </p:sp>
      <p:sp>
        <p:nvSpPr>
          <p:cNvPr id="4" name="Slide Number Placeholder 3">
            <a:extLst>
              <a:ext uri="{FF2B5EF4-FFF2-40B4-BE49-F238E27FC236}">
                <a16:creationId xmlns:a16="http://schemas.microsoft.com/office/drawing/2014/main" id="{4EF0D28A-565A-BD43-B7D3-41BEC3ECDB23}"/>
              </a:ext>
            </a:extLst>
          </p:cNvPr>
          <p:cNvSpPr>
            <a:spLocks noGrp="1"/>
          </p:cNvSpPr>
          <p:nvPr>
            <p:ph type="sldNum" sz="quarter" idx="4294967295"/>
          </p:nvPr>
        </p:nvSpPr>
        <p:spPr>
          <a:xfrm>
            <a:off x="0" y="4762500"/>
            <a:ext cx="592138" cy="138113"/>
          </a:xfrm>
          <a:prstGeom prst="rect">
            <a:avLst/>
          </a:prstGeom>
        </p:spPr>
        <p:txBody>
          <a:bodyPr/>
          <a:lstStyle/>
          <a:p>
            <a:fld id="{109D57CF-4CD8-6948-8A66-A1C7ACFCFC42}" type="slidenum">
              <a:rPr lang="en-US" smtClean="0"/>
              <a:pPr/>
              <a:t>15</a:t>
            </a:fld>
            <a:endParaRPr lang="en-US" dirty="0"/>
          </a:p>
        </p:txBody>
      </p:sp>
      <p:sp>
        <p:nvSpPr>
          <p:cNvPr id="10" name="Rectangle 9">
            <a:extLst>
              <a:ext uri="{FF2B5EF4-FFF2-40B4-BE49-F238E27FC236}">
                <a16:creationId xmlns:a16="http://schemas.microsoft.com/office/drawing/2014/main" id="{D8CF2E04-6C11-A349-BE9F-BB603DCD7D3D}"/>
              </a:ext>
            </a:extLst>
          </p:cNvPr>
          <p:cNvSpPr/>
          <p:nvPr/>
        </p:nvSpPr>
        <p:spPr>
          <a:xfrm>
            <a:off x="756833" y="4567012"/>
            <a:ext cx="2024913" cy="293607"/>
          </a:xfrm>
          <a:prstGeom prst="rect">
            <a:avLst/>
          </a:prstGeom>
        </p:spPr>
        <p:txBody>
          <a:bodyPr wrap="none">
            <a:spAutoFit/>
          </a:bodyPr>
          <a:lstStyle/>
          <a:p>
            <a:pPr>
              <a:lnSpc>
                <a:spcPct val="120000"/>
              </a:lnSpc>
            </a:pPr>
            <a:r>
              <a:rPr lang="en-US" sz="1200" b="1" dirty="0">
                <a:solidFill>
                  <a:srgbClr val="00629B"/>
                </a:solidFill>
              </a:rPr>
              <a:t>Learn more: </a:t>
            </a:r>
            <a:r>
              <a:rPr lang="en-US" sz="1200" b="1" dirty="0">
                <a:solidFill>
                  <a:srgbClr val="00629B"/>
                </a:solidFill>
                <a:hlinkClick r:id="rId3">
                  <a:extLst>
                    <a:ext uri="{A12FA001-AC4F-418D-AE19-62706E023703}">
                      <ahyp:hlinkClr xmlns:ahyp="http://schemas.microsoft.com/office/drawing/2018/hyperlinkcolor" val="tx"/>
                    </a:ext>
                  </a:extLst>
                </a:hlinkClick>
              </a:rPr>
              <a:t>ieee.org/join</a:t>
            </a:r>
            <a:endParaRPr lang="en-US" sz="1200" b="1" dirty="0">
              <a:solidFill>
                <a:srgbClr val="00629B"/>
              </a:solidFill>
            </a:endParaRPr>
          </a:p>
        </p:txBody>
      </p:sp>
      <p:sp>
        <p:nvSpPr>
          <p:cNvPr id="18" name="Content Placeholder 2">
            <a:extLst>
              <a:ext uri="{FF2B5EF4-FFF2-40B4-BE49-F238E27FC236}">
                <a16:creationId xmlns:a16="http://schemas.microsoft.com/office/drawing/2014/main" id="{D44B8030-54D5-0944-A886-E2FD3BA4EA33}"/>
              </a:ext>
            </a:extLst>
          </p:cNvPr>
          <p:cNvSpPr txBox="1">
            <a:spLocks/>
          </p:cNvSpPr>
          <p:nvPr/>
        </p:nvSpPr>
        <p:spPr>
          <a:xfrm>
            <a:off x="2480558" y="2267789"/>
            <a:ext cx="2167509" cy="769955"/>
          </a:xfrm>
          <a:prstGeom prst="rect">
            <a:avLst/>
          </a:prstGeom>
        </p:spPr>
        <p:txBody>
          <a:bodyPr vert="horz" lIns="68580" tIns="34290" rIns="68580" bIns="3429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0" dirty="0"/>
              <a:t>Connect to the profession with </a:t>
            </a:r>
            <a:r>
              <a:rPr lang="en-US" sz="1350" b="1" dirty="0"/>
              <a:t>valuable networking opportunities</a:t>
            </a:r>
            <a:endParaRPr lang="en-US" sz="1350" dirty="0"/>
          </a:p>
          <a:p>
            <a:pPr marL="0" indent="0" algn="ctr">
              <a:buNone/>
            </a:pPr>
            <a:endParaRPr lang="en-US" sz="1350" dirty="0"/>
          </a:p>
          <a:p>
            <a:pPr algn="ctr"/>
            <a:endParaRPr lang="en-US" sz="1350" dirty="0"/>
          </a:p>
        </p:txBody>
      </p:sp>
      <p:sp>
        <p:nvSpPr>
          <p:cNvPr id="19" name="Content Placeholder 2">
            <a:extLst>
              <a:ext uri="{FF2B5EF4-FFF2-40B4-BE49-F238E27FC236}">
                <a16:creationId xmlns:a16="http://schemas.microsoft.com/office/drawing/2014/main" id="{84AAB4BE-73E8-8941-901C-892BD53A5154}"/>
              </a:ext>
            </a:extLst>
          </p:cNvPr>
          <p:cNvSpPr txBox="1">
            <a:spLocks/>
          </p:cNvSpPr>
          <p:nvPr/>
        </p:nvSpPr>
        <p:spPr>
          <a:xfrm>
            <a:off x="4675387" y="2267790"/>
            <a:ext cx="2060431" cy="719239"/>
          </a:xfrm>
          <a:prstGeom prst="rect">
            <a:avLst/>
          </a:prstGeom>
        </p:spPr>
        <p:txBody>
          <a:bodyPr vert="horz" lIns="68580" tIns="34290" rIns="68580" bIns="3429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0" dirty="0"/>
              <a:t>Explore </a:t>
            </a:r>
            <a:r>
              <a:rPr lang="en-US" sz="1350" b="1" dirty="0"/>
              <a:t>education resources and career development tools</a:t>
            </a:r>
          </a:p>
          <a:p>
            <a:pPr algn="ctr"/>
            <a:endParaRPr lang="en-US" sz="1350" dirty="0"/>
          </a:p>
          <a:p>
            <a:pPr algn="ctr"/>
            <a:endParaRPr lang="en-US" sz="1350" dirty="0"/>
          </a:p>
          <a:p>
            <a:pPr algn="ctr"/>
            <a:endParaRPr lang="en-US" sz="1350" dirty="0"/>
          </a:p>
          <a:p>
            <a:pPr marL="0" indent="0" algn="ctr">
              <a:buNone/>
            </a:pPr>
            <a:endParaRPr lang="en-US" sz="1350" dirty="0"/>
          </a:p>
          <a:p>
            <a:pPr algn="ctr"/>
            <a:endParaRPr lang="en-US" sz="1350" dirty="0"/>
          </a:p>
        </p:txBody>
      </p:sp>
      <p:sp>
        <p:nvSpPr>
          <p:cNvPr id="20" name="Content Placeholder 2">
            <a:extLst>
              <a:ext uri="{FF2B5EF4-FFF2-40B4-BE49-F238E27FC236}">
                <a16:creationId xmlns:a16="http://schemas.microsoft.com/office/drawing/2014/main" id="{66BCE50C-D247-5048-98F9-453FA0CC5184}"/>
              </a:ext>
            </a:extLst>
          </p:cNvPr>
          <p:cNvSpPr txBox="1">
            <a:spLocks/>
          </p:cNvSpPr>
          <p:nvPr/>
        </p:nvSpPr>
        <p:spPr>
          <a:xfrm>
            <a:off x="7114572" y="2267789"/>
            <a:ext cx="1464641" cy="682089"/>
          </a:xfrm>
          <a:prstGeom prst="rect">
            <a:avLst/>
          </a:prstGeom>
        </p:spPr>
        <p:txBody>
          <a:bodyPr vert="horz" lIns="68580" tIns="34290" rIns="68580" bIns="3429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0" dirty="0"/>
              <a:t>Participate in </a:t>
            </a:r>
            <a:r>
              <a:rPr lang="en-US" sz="1350" b="1" dirty="0"/>
              <a:t>local activities</a:t>
            </a:r>
            <a:endParaRPr lang="en-US" sz="1350" dirty="0"/>
          </a:p>
          <a:p>
            <a:pPr marL="0" indent="0" algn="ctr">
              <a:buNone/>
            </a:pPr>
            <a:endParaRPr lang="en-US" sz="1350" dirty="0"/>
          </a:p>
          <a:p>
            <a:pPr algn="ctr"/>
            <a:endParaRPr lang="en-US" sz="1350" dirty="0"/>
          </a:p>
        </p:txBody>
      </p:sp>
      <p:sp>
        <p:nvSpPr>
          <p:cNvPr id="21" name="Content Placeholder 2">
            <a:extLst>
              <a:ext uri="{FF2B5EF4-FFF2-40B4-BE49-F238E27FC236}">
                <a16:creationId xmlns:a16="http://schemas.microsoft.com/office/drawing/2014/main" id="{4F188064-9E3E-D546-AE53-DC2758AFE3C5}"/>
              </a:ext>
            </a:extLst>
          </p:cNvPr>
          <p:cNvSpPr txBox="1">
            <a:spLocks/>
          </p:cNvSpPr>
          <p:nvPr/>
        </p:nvSpPr>
        <p:spPr>
          <a:xfrm>
            <a:off x="756833" y="3966960"/>
            <a:ext cx="2213220" cy="490740"/>
          </a:xfrm>
          <a:prstGeom prst="rect">
            <a:avLst/>
          </a:prstGeom>
        </p:spPr>
        <p:txBody>
          <a:bodyPr vert="horz" lIns="68580" tIns="34290" rIns="68580" bIns="34290" rtlCol="0">
            <a:normAutofit fontScale="92500"/>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0" dirty="0"/>
              <a:t>Receive </a:t>
            </a:r>
            <a:r>
              <a:rPr lang="en-US" sz="1350" b="1" dirty="0"/>
              <a:t>discounts on IEEE products </a:t>
            </a:r>
            <a:r>
              <a:rPr lang="en-US" sz="1350" dirty="0"/>
              <a:t>and other services</a:t>
            </a:r>
          </a:p>
        </p:txBody>
      </p:sp>
      <p:sp>
        <p:nvSpPr>
          <p:cNvPr id="22" name="Content Placeholder 2">
            <a:extLst>
              <a:ext uri="{FF2B5EF4-FFF2-40B4-BE49-F238E27FC236}">
                <a16:creationId xmlns:a16="http://schemas.microsoft.com/office/drawing/2014/main" id="{F1EA560B-33E8-2043-B4DC-56D7C24AFE1F}"/>
              </a:ext>
            </a:extLst>
          </p:cNvPr>
          <p:cNvSpPr txBox="1">
            <a:spLocks/>
          </p:cNvSpPr>
          <p:nvPr/>
        </p:nvSpPr>
        <p:spPr>
          <a:xfrm>
            <a:off x="3268248" y="3966960"/>
            <a:ext cx="2213220" cy="682089"/>
          </a:xfrm>
          <a:prstGeom prst="rect">
            <a:avLst/>
          </a:prstGeom>
        </p:spPr>
        <p:txBody>
          <a:bodyPr vert="horz" lIns="68580" tIns="34290" rIns="68580" bIns="3429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0" dirty="0"/>
              <a:t>Find ways to </a:t>
            </a:r>
            <a:r>
              <a:rPr lang="en-US" sz="1350" b="1" dirty="0"/>
              <a:t>contribute to the community</a:t>
            </a:r>
          </a:p>
        </p:txBody>
      </p:sp>
      <p:sp>
        <p:nvSpPr>
          <p:cNvPr id="23" name="Content Placeholder 2">
            <a:extLst>
              <a:ext uri="{FF2B5EF4-FFF2-40B4-BE49-F238E27FC236}">
                <a16:creationId xmlns:a16="http://schemas.microsoft.com/office/drawing/2014/main" id="{1D9D4F1A-5304-854F-8E5D-AFB163696BCE}"/>
              </a:ext>
            </a:extLst>
          </p:cNvPr>
          <p:cNvSpPr txBox="1">
            <a:spLocks/>
          </p:cNvSpPr>
          <p:nvPr/>
        </p:nvSpPr>
        <p:spPr>
          <a:xfrm>
            <a:off x="5859437" y="3966960"/>
            <a:ext cx="2213220" cy="682089"/>
          </a:xfrm>
          <a:prstGeom prst="rect">
            <a:avLst/>
          </a:prstGeom>
        </p:spPr>
        <p:txBody>
          <a:bodyPr vert="horz" lIns="68580" tIns="34290" rIns="68580" bIns="3429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50" dirty="0"/>
              <a:t>Plus, get </a:t>
            </a:r>
            <a:r>
              <a:rPr lang="en-US" sz="1350" b="1" dirty="0">
                <a:solidFill>
                  <a:srgbClr val="0070C0"/>
                </a:solidFill>
              </a:rPr>
              <a:t>tailored benefits by joining an IEEE Society.</a:t>
            </a:r>
          </a:p>
        </p:txBody>
      </p:sp>
      <p:pic>
        <p:nvPicPr>
          <p:cNvPr id="9" name="Picture 8" descr="A person speaking into a microphone&#10;&#10;Description automatically generated with medium confidence">
            <a:extLst>
              <a:ext uri="{FF2B5EF4-FFF2-40B4-BE49-F238E27FC236}">
                <a16:creationId xmlns:a16="http://schemas.microsoft.com/office/drawing/2014/main" id="{0E133138-BAD1-6A4D-9F27-BDBBBCB90AB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36346" y="1378121"/>
            <a:ext cx="1621092" cy="852296"/>
          </a:xfrm>
          <a:prstGeom prst="snip2DiagRect">
            <a:avLst/>
          </a:prstGeom>
        </p:spPr>
      </p:pic>
      <p:pic>
        <p:nvPicPr>
          <p:cNvPr id="25" name="Picture 24">
            <a:extLst>
              <a:ext uri="{FF2B5EF4-FFF2-40B4-BE49-F238E27FC236}">
                <a16:creationId xmlns:a16="http://schemas.microsoft.com/office/drawing/2014/main" id="{C2F252AA-CA8F-EC46-8118-90BE0C50ADF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895057" y="1378121"/>
            <a:ext cx="1621092" cy="852296"/>
          </a:xfrm>
          <a:prstGeom prst="snip2DiagRect">
            <a:avLst/>
          </a:prstGeom>
        </p:spPr>
      </p:pic>
      <p:pic>
        <p:nvPicPr>
          <p:cNvPr id="26" name="Picture 25">
            <a:extLst>
              <a:ext uri="{FF2B5EF4-FFF2-40B4-BE49-F238E27FC236}">
                <a16:creationId xmlns:a16="http://schemas.microsoft.com/office/drawing/2014/main" id="{EB576019-9FD3-0747-A2C4-34C5465A3DD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753766" y="1378121"/>
            <a:ext cx="1621092" cy="852296"/>
          </a:xfrm>
          <a:prstGeom prst="snip2DiagRect">
            <a:avLst/>
          </a:prstGeom>
        </p:spPr>
      </p:pic>
      <p:pic>
        <p:nvPicPr>
          <p:cNvPr id="27" name="Picture 26">
            <a:extLst>
              <a:ext uri="{FF2B5EF4-FFF2-40B4-BE49-F238E27FC236}">
                <a16:creationId xmlns:a16="http://schemas.microsoft.com/office/drawing/2014/main" id="{E4A107C9-98B5-0A47-A91E-B720FEF8F6F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12476" y="1378121"/>
            <a:ext cx="1621092" cy="852296"/>
          </a:xfrm>
          <a:prstGeom prst="snip2DiagRect">
            <a:avLst/>
          </a:prstGeom>
        </p:spPr>
      </p:pic>
      <p:pic>
        <p:nvPicPr>
          <p:cNvPr id="28" name="Picture 27">
            <a:extLst>
              <a:ext uri="{FF2B5EF4-FFF2-40B4-BE49-F238E27FC236}">
                <a16:creationId xmlns:a16="http://schemas.microsoft.com/office/drawing/2014/main" id="{66FACFBF-89CA-A445-A8B3-7A0F18AD541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52897" y="3070909"/>
            <a:ext cx="1621092" cy="852296"/>
          </a:xfrm>
          <a:prstGeom prst="snip2DiagRect">
            <a:avLst/>
          </a:prstGeom>
        </p:spPr>
      </p:pic>
      <p:pic>
        <p:nvPicPr>
          <p:cNvPr id="29" name="Picture 28">
            <a:extLst>
              <a:ext uri="{FF2B5EF4-FFF2-40B4-BE49-F238E27FC236}">
                <a16:creationId xmlns:a16="http://schemas.microsoft.com/office/drawing/2014/main" id="{14C0DDEF-E381-7C47-96D4-75CE9E06990B}"/>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3538136" y="3070909"/>
            <a:ext cx="1621092" cy="852296"/>
          </a:xfrm>
          <a:prstGeom prst="snip2DiagRect">
            <a:avLst/>
          </a:prstGeom>
        </p:spPr>
      </p:pic>
      <p:pic>
        <p:nvPicPr>
          <p:cNvPr id="30" name="Picture 29">
            <a:extLst>
              <a:ext uri="{FF2B5EF4-FFF2-40B4-BE49-F238E27FC236}">
                <a16:creationId xmlns:a16="http://schemas.microsoft.com/office/drawing/2014/main" id="{7C49999C-4A54-7346-88CB-BDD0014620DD}"/>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6155501" y="3070909"/>
            <a:ext cx="1621092" cy="852296"/>
          </a:xfrm>
          <a:prstGeom prst="snip2DiagRect">
            <a:avLst/>
          </a:prstGeom>
        </p:spPr>
      </p:pic>
    </p:spTree>
    <p:extLst>
      <p:ext uri="{BB962C8B-B14F-4D97-AF65-F5344CB8AC3E}">
        <p14:creationId xmlns:p14="http://schemas.microsoft.com/office/powerpoint/2010/main" val="2642382340"/>
      </p:ext>
    </p:extLst>
  </p:cSld>
  <p:clrMapOvr>
    <a:masterClrMapping/>
  </p:clrMapOvr>
  <mc:AlternateContent xmlns:mc="http://schemas.openxmlformats.org/markup-compatibility/2006" xmlns:p14="http://schemas.microsoft.com/office/powerpoint/2010/main">
    <mc:Choice Requires="p14">
      <p:transition spd="slow" p14:dur="3000" advClick="0" advTm="8355"/>
    </mc:Choice>
    <mc:Fallback xmlns="">
      <p:transition spd="slow" advClick="0" advTm="835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31E289-D891-6A82-900A-99FD0C2EC2ED}"/>
              </a:ext>
            </a:extLst>
          </p:cNvPr>
          <p:cNvSpPr>
            <a:spLocks noGrp="1"/>
          </p:cNvSpPr>
          <p:nvPr>
            <p:ph type="ctrTitle"/>
          </p:nvPr>
        </p:nvSpPr>
        <p:spPr>
          <a:xfrm>
            <a:off x="854421" y="2376185"/>
            <a:ext cx="8531162" cy="587614"/>
          </a:xfrm>
        </p:spPr>
        <p:txBody>
          <a:bodyPr/>
          <a:lstStyle/>
          <a:p>
            <a:r>
              <a:rPr lang="en-US" sz="3200" dirty="0"/>
              <a:t>Nuclear and Plasma Sciences Society (NPSS)</a:t>
            </a:r>
          </a:p>
        </p:txBody>
      </p:sp>
      <p:pic>
        <p:nvPicPr>
          <p:cNvPr id="6" name="Picture 5">
            <a:extLst>
              <a:ext uri="{FF2B5EF4-FFF2-40B4-BE49-F238E27FC236}">
                <a16:creationId xmlns:a16="http://schemas.microsoft.com/office/drawing/2014/main" id="{B7496F73-F57F-48D7-AC0C-5EE33F1AD19D}"/>
              </a:ext>
            </a:extLst>
          </p:cNvPr>
          <p:cNvPicPr>
            <a:picLocks noChangeAspect="1"/>
          </p:cNvPicPr>
          <p:nvPr/>
        </p:nvPicPr>
        <p:blipFill rotWithShape="1">
          <a:blip r:embed="rId2"/>
          <a:srcRect l="25758" t="27452" r="24876" b="26267"/>
          <a:stretch/>
        </p:blipFill>
        <p:spPr>
          <a:xfrm>
            <a:off x="3491345" y="592727"/>
            <a:ext cx="1692775" cy="1586975"/>
          </a:xfrm>
          <a:prstGeom prst="rect">
            <a:avLst/>
          </a:prstGeom>
        </p:spPr>
      </p:pic>
    </p:spTree>
    <p:extLst>
      <p:ext uri="{BB962C8B-B14F-4D97-AF65-F5344CB8AC3E}">
        <p14:creationId xmlns:p14="http://schemas.microsoft.com/office/powerpoint/2010/main" val="1697828139"/>
      </p:ext>
    </p:extLst>
  </p:cSld>
  <p:clrMapOvr>
    <a:masterClrMapping/>
  </p:clrMapOvr>
  <mc:AlternateContent xmlns:mc="http://schemas.openxmlformats.org/markup-compatibility/2006" xmlns:p14="http://schemas.microsoft.com/office/powerpoint/2010/main">
    <mc:Choice Requires="p14">
      <p:transition spd="slow" p14:dur="3000" advClick="0" advTm="2572"/>
    </mc:Choice>
    <mc:Fallback xmlns="">
      <p:transition spd="slow" advClick="0" advTm="257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3CD15F-665B-E7DA-2423-6E8B19EFB71C}"/>
              </a:ext>
            </a:extLst>
          </p:cNvPr>
          <p:cNvSpPr>
            <a:spLocks noGrp="1"/>
          </p:cNvSpPr>
          <p:nvPr>
            <p:ph type="ctrTitle"/>
          </p:nvPr>
        </p:nvSpPr>
        <p:spPr>
          <a:xfrm>
            <a:off x="0" y="202946"/>
            <a:ext cx="8531162" cy="391130"/>
          </a:xfrm>
        </p:spPr>
        <p:txBody>
          <a:bodyPr/>
          <a:lstStyle/>
          <a:p>
            <a:r>
              <a:rPr lang="en-US" sz="2000" dirty="0"/>
              <a:t>Technical Areas in NPSS (8)</a:t>
            </a:r>
          </a:p>
        </p:txBody>
      </p:sp>
      <p:sp>
        <p:nvSpPr>
          <p:cNvPr id="7" name="Title 1">
            <a:extLst>
              <a:ext uri="{FF2B5EF4-FFF2-40B4-BE49-F238E27FC236}">
                <a16:creationId xmlns:a16="http://schemas.microsoft.com/office/drawing/2014/main" id="{A18E4AEE-FC32-0EF8-F265-58DD92882CF9}"/>
              </a:ext>
            </a:extLst>
          </p:cNvPr>
          <p:cNvSpPr txBox="1">
            <a:spLocks/>
          </p:cNvSpPr>
          <p:nvPr/>
        </p:nvSpPr>
        <p:spPr>
          <a:xfrm>
            <a:off x="127747" y="640419"/>
            <a:ext cx="8718642" cy="391130"/>
          </a:xfrm>
          <a:prstGeom prst="rect">
            <a:avLst/>
          </a:prstGeom>
          <a:noFill/>
          <a:ln>
            <a:noFill/>
          </a:ln>
        </p:spPr>
        <p:txBody>
          <a:bodyPr wrap="square" lIns="68575" tIns="68575" rIns="68575" bIns="68575" anchor="t" anchorCtr="0"/>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rgbClr val="0066A1"/>
              </a:buClr>
              <a:buSzPct val="100000"/>
              <a:buFont typeface="Calibri"/>
              <a:buNone/>
              <a:defRPr sz="2600" b="1" i="0" u="none" strike="noStrike" cap="none">
                <a:solidFill>
                  <a:srgbClr val="0066A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r>
              <a:rPr lang="en-US" sz="1600" dirty="0"/>
              <a:t>Computer Applications in Nuclear and Plasma Science (CANPS)</a:t>
            </a:r>
          </a:p>
        </p:txBody>
      </p:sp>
      <p:sp>
        <p:nvSpPr>
          <p:cNvPr id="8" name="Subtitle 2">
            <a:extLst>
              <a:ext uri="{FF2B5EF4-FFF2-40B4-BE49-F238E27FC236}">
                <a16:creationId xmlns:a16="http://schemas.microsoft.com/office/drawing/2014/main" id="{2E54918F-B920-FF7B-0AA9-54B6CEAC0D65}"/>
              </a:ext>
            </a:extLst>
          </p:cNvPr>
          <p:cNvSpPr txBox="1">
            <a:spLocks/>
          </p:cNvSpPr>
          <p:nvPr/>
        </p:nvSpPr>
        <p:spPr>
          <a:xfrm>
            <a:off x="127747" y="896697"/>
            <a:ext cx="8531162" cy="316993"/>
          </a:xfrm>
          <a:prstGeom prst="rect">
            <a:avLst/>
          </a:prstGeom>
          <a:noFill/>
          <a:ln>
            <a:noFill/>
          </a:ln>
        </p:spPr>
        <p:txBody>
          <a:bodyPr wrap="square" lIns="68575" tIns="68575" rIns="68575" bIns="68575" anchor="t" anchorCtr="0"/>
          <a:lstStyle>
            <a:defPPr marR="0" lvl="0" algn="l" rtl="0">
              <a:lnSpc>
                <a:spcPct val="100000"/>
              </a:lnSpc>
              <a:spcBef>
                <a:spcPts val="0"/>
              </a:spcBef>
              <a:spcAft>
                <a:spcPts val="0"/>
              </a:spcAft>
            </a:defPPr>
            <a:lvl1pPr marL="0" marR="0" lvl="0" indent="0" algn="l" rtl="0">
              <a:lnSpc>
                <a:spcPct val="90000"/>
              </a:lnSpc>
              <a:spcBef>
                <a:spcPts val="800"/>
              </a:spcBef>
              <a:spcAft>
                <a:spcPts val="0"/>
              </a:spcAft>
              <a:buClr>
                <a:srgbClr val="7F7F7F"/>
              </a:buClr>
              <a:buSzPct val="100000"/>
              <a:buFont typeface="Arial"/>
              <a:buNone/>
              <a:defRPr sz="1800" b="1" i="1" u="none" strike="noStrike" cap="none">
                <a:solidFill>
                  <a:srgbClr val="7F7F7F"/>
                </a:solidFill>
                <a:latin typeface="Calibri"/>
                <a:ea typeface="Calibri"/>
                <a:cs typeface="Calibri"/>
                <a:sym typeface="Calibri"/>
              </a:defRPr>
            </a:lvl1pPr>
            <a:lvl2pPr marL="342900" marR="0" lvl="1" indent="0" algn="ctr" rtl="0">
              <a:lnSpc>
                <a:spcPct val="90000"/>
              </a:lnSpc>
              <a:spcBef>
                <a:spcPts val="400"/>
              </a:spcBef>
              <a:spcAft>
                <a:spcPts val="0"/>
              </a:spcAft>
              <a:buClr>
                <a:schemeClr val="dk1"/>
              </a:buClr>
              <a:buSzPct val="1000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spcAft>
                <a:spcPts val="0"/>
              </a:spcAft>
              <a:buClr>
                <a:schemeClr val="dk1"/>
              </a:buClr>
              <a:buSzPct val="1000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9pPr>
          </a:lstStyle>
          <a:p>
            <a:r>
              <a:rPr lang="en-US" sz="1200" dirty="0"/>
              <a:t>Computer systems, HW and SW aspects of data acquisition/analysis/storage/control in all NPSS disciplines</a:t>
            </a:r>
          </a:p>
        </p:txBody>
      </p:sp>
      <p:sp>
        <p:nvSpPr>
          <p:cNvPr id="9" name="Title 1">
            <a:extLst>
              <a:ext uri="{FF2B5EF4-FFF2-40B4-BE49-F238E27FC236}">
                <a16:creationId xmlns:a16="http://schemas.microsoft.com/office/drawing/2014/main" id="{22DBACB7-6A2C-F0B5-78FC-C4BC1021A61B}"/>
              </a:ext>
            </a:extLst>
          </p:cNvPr>
          <p:cNvSpPr txBox="1">
            <a:spLocks/>
          </p:cNvSpPr>
          <p:nvPr/>
        </p:nvSpPr>
        <p:spPr>
          <a:xfrm>
            <a:off x="2748762" y="1173996"/>
            <a:ext cx="3963106" cy="391130"/>
          </a:xfrm>
          <a:prstGeom prst="rect">
            <a:avLst/>
          </a:prstGeom>
          <a:noFill/>
          <a:ln>
            <a:noFill/>
          </a:ln>
        </p:spPr>
        <p:txBody>
          <a:bodyPr wrap="square" lIns="68575" tIns="68575" rIns="68575" bIns="68575" anchor="t" anchorCtr="0"/>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rgbClr val="0066A1"/>
              </a:buClr>
              <a:buSzPct val="100000"/>
              <a:buFont typeface="Calibri"/>
              <a:buNone/>
              <a:defRPr sz="2600" b="1" i="0" u="none" strike="noStrike" cap="none">
                <a:solidFill>
                  <a:srgbClr val="0066A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r>
              <a:rPr lang="en-US" sz="1400" dirty="0"/>
              <a:t>Fusion Technology Committee (FTC)</a:t>
            </a:r>
          </a:p>
        </p:txBody>
      </p:sp>
      <p:sp>
        <p:nvSpPr>
          <p:cNvPr id="10" name="Subtitle 2">
            <a:extLst>
              <a:ext uri="{FF2B5EF4-FFF2-40B4-BE49-F238E27FC236}">
                <a16:creationId xmlns:a16="http://schemas.microsoft.com/office/drawing/2014/main" id="{DB132BF4-B0CE-B835-3C81-2E1F46E5FB0A}"/>
              </a:ext>
            </a:extLst>
          </p:cNvPr>
          <p:cNvSpPr>
            <a:spLocks noGrp="1"/>
          </p:cNvSpPr>
          <p:nvPr>
            <p:ph type="subTitle" idx="1"/>
          </p:nvPr>
        </p:nvSpPr>
        <p:spPr>
          <a:xfrm>
            <a:off x="2748762" y="1383150"/>
            <a:ext cx="3963106" cy="316993"/>
          </a:xfrm>
        </p:spPr>
        <p:txBody>
          <a:bodyPr/>
          <a:lstStyle/>
          <a:p>
            <a:r>
              <a:rPr lang="en-US" sz="1200" dirty="0"/>
              <a:t>Science and technology to harness the power of the stars</a:t>
            </a:r>
          </a:p>
        </p:txBody>
      </p:sp>
      <p:sp>
        <p:nvSpPr>
          <p:cNvPr id="11" name="Title 1">
            <a:extLst>
              <a:ext uri="{FF2B5EF4-FFF2-40B4-BE49-F238E27FC236}">
                <a16:creationId xmlns:a16="http://schemas.microsoft.com/office/drawing/2014/main" id="{7004D947-3B67-D567-F6E4-C857E3E47F2F}"/>
              </a:ext>
            </a:extLst>
          </p:cNvPr>
          <p:cNvSpPr txBox="1">
            <a:spLocks/>
          </p:cNvSpPr>
          <p:nvPr/>
        </p:nvSpPr>
        <p:spPr>
          <a:xfrm>
            <a:off x="1544541" y="2198752"/>
            <a:ext cx="8772430" cy="391130"/>
          </a:xfrm>
          <a:prstGeom prst="rect">
            <a:avLst/>
          </a:prstGeom>
          <a:noFill/>
          <a:ln>
            <a:noFill/>
          </a:ln>
        </p:spPr>
        <p:txBody>
          <a:bodyPr wrap="square" lIns="68575" tIns="68575" rIns="68575" bIns="68575" anchor="t" anchorCtr="0"/>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rgbClr val="0066A1"/>
              </a:buClr>
              <a:buSzPct val="100000"/>
              <a:buFont typeface="Calibri"/>
              <a:buNone/>
              <a:defRPr sz="2600" b="1" i="0" u="none" strike="noStrike" cap="none">
                <a:solidFill>
                  <a:srgbClr val="0066A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r>
              <a:rPr lang="en-US" sz="1400" dirty="0"/>
              <a:t>Particle Accelerator Science and Technology Committee (PAST)</a:t>
            </a:r>
          </a:p>
        </p:txBody>
      </p:sp>
      <p:sp>
        <p:nvSpPr>
          <p:cNvPr id="12" name="Subtitle 2">
            <a:extLst>
              <a:ext uri="{FF2B5EF4-FFF2-40B4-BE49-F238E27FC236}">
                <a16:creationId xmlns:a16="http://schemas.microsoft.com/office/drawing/2014/main" id="{42B3324F-D8C9-E577-B8EF-BC863234D7FA}"/>
              </a:ext>
            </a:extLst>
          </p:cNvPr>
          <p:cNvSpPr txBox="1">
            <a:spLocks/>
          </p:cNvSpPr>
          <p:nvPr/>
        </p:nvSpPr>
        <p:spPr>
          <a:xfrm>
            <a:off x="1544541" y="2407418"/>
            <a:ext cx="6418583" cy="316993"/>
          </a:xfrm>
          <a:prstGeom prst="rect">
            <a:avLst/>
          </a:prstGeom>
          <a:noFill/>
          <a:ln>
            <a:noFill/>
          </a:ln>
        </p:spPr>
        <p:txBody>
          <a:bodyPr wrap="square" lIns="68575" tIns="68575" rIns="68575" bIns="68575" anchor="t" anchorCtr="0"/>
          <a:lstStyle>
            <a:defPPr marR="0" lvl="0" algn="l" rtl="0">
              <a:lnSpc>
                <a:spcPct val="100000"/>
              </a:lnSpc>
              <a:spcBef>
                <a:spcPts val="0"/>
              </a:spcBef>
              <a:spcAft>
                <a:spcPts val="0"/>
              </a:spcAft>
            </a:defPPr>
            <a:lvl1pPr marL="0" marR="0" lvl="0" indent="0" algn="l" rtl="0">
              <a:lnSpc>
                <a:spcPct val="90000"/>
              </a:lnSpc>
              <a:spcBef>
                <a:spcPts val="800"/>
              </a:spcBef>
              <a:spcAft>
                <a:spcPts val="0"/>
              </a:spcAft>
              <a:buClr>
                <a:srgbClr val="7F7F7F"/>
              </a:buClr>
              <a:buSzPct val="100000"/>
              <a:buFont typeface="Arial"/>
              <a:buNone/>
              <a:defRPr sz="1800" b="1" i="1" u="none" strike="noStrike" cap="none">
                <a:solidFill>
                  <a:srgbClr val="7F7F7F"/>
                </a:solidFill>
                <a:latin typeface="Calibri"/>
                <a:ea typeface="Calibri"/>
                <a:cs typeface="Calibri"/>
                <a:sym typeface="Calibri"/>
              </a:defRPr>
            </a:lvl1pPr>
            <a:lvl2pPr marL="342900" marR="0" lvl="1" indent="0" algn="ctr" rtl="0">
              <a:lnSpc>
                <a:spcPct val="90000"/>
              </a:lnSpc>
              <a:spcBef>
                <a:spcPts val="400"/>
              </a:spcBef>
              <a:spcAft>
                <a:spcPts val="0"/>
              </a:spcAft>
              <a:buClr>
                <a:schemeClr val="dk1"/>
              </a:buClr>
              <a:buSzPct val="1000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spcAft>
                <a:spcPts val="0"/>
              </a:spcAft>
              <a:buClr>
                <a:schemeClr val="dk1"/>
              </a:buClr>
              <a:buSzPct val="1000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9pPr>
          </a:lstStyle>
          <a:p>
            <a:r>
              <a:rPr lang="en-US" sz="1200" dirty="0"/>
              <a:t>Design, construct, &amp; operate particle accelerators supporting research, industrial, &amp; societal needs</a:t>
            </a:r>
          </a:p>
        </p:txBody>
      </p:sp>
      <p:sp>
        <p:nvSpPr>
          <p:cNvPr id="13" name="Title 3">
            <a:extLst>
              <a:ext uri="{FF2B5EF4-FFF2-40B4-BE49-F238E27FC236}">
                <a16:creationId xmlns:a16="http://schemas.microsoft.com/office/drawing/2014/main" id="{01692CA3-4FD6-44F0-1E05-28D4C70B9A26}"/>
              </a:ext>
            </a:extLst>
          </p:cNvPr>
          <p:cNvSpPr txBox="1">
            <a:spLocks/>
          </p:cNvSpPr>
          <p:nvPr/>
        </p:nvSpPr>
        <p:spPr>
          <a:xfrm>
            <a:off x="1388985" y="2721824"/>
            <a:ext cx="8531162" cy="391130"/>
          </a:xfrm>
          <a:prstGeom prst="rect">
            <a:avLst/>
          </a:prstGeom>
          <a:noFill/>
          <a:ln>
            <a:noFill/>
          </a:ln>
        </p:spPr>
        <p:txBody>
          <a:bodyPr wrap="square" lIns="68575" tIns="68575" rIns="68575" bIns="68575" anchor="t" anchorCtr="0">
            <a:normAutofit fontScale="97500"/>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rgbClr val="0066A1"/>
              </a:buClr>
              <a:buSzPct val="100000"/>
              <a:buFont typeface="Calibri"/>
              <a:buNone/>
              <a:defRPr sz="2600" b="1" i="0" u="none" strike="noStrike" cap="none">
                <a:solidFill>
                  <a:srgbClr val="0066A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r>
              <a:rPr lang="en-US" sz="1400" dirty="0"/>
              <a:t>Plasma Science and Applications Committee (PSAC)</a:t>
            </a:r>
          </a:p>
        </p:txBody>
      </p:sp>
      <p:sp>
        <p:nvSpPr>
          <p:cNvPr id="14" name="Subtitle 5">
            <a:extLst>
              <a:ext uri="{FF2B5EF4-FFF2-40B4-BE49-F238E27FC236}">
                <a16:creationId xmlns:a16="http://schemas.microsoft.com/office/drawing/2014/main" id="{D54BC97A-AD77-47C1-B4EC-7A2DF08AB18E}"/>
              </a:ext>
            </a:extLst>
          </p:cNvPr>
          <p:cNvSpPr txBox="1">
            <a:spLocks/>
          </p:cNvSpPr>
          <p:nvPr/>
        </p:nvSpPr>
        <p:spPr>
          <a:xfrm>
            <a:off x="1388985" y="2962733"/>
            <a:ext cx="7607359" cy="316993"/>
          </a:xfrm>
          <a:prstGeom prst="rect">
            <a:avLst/>
          </a:prstGeom>
          <a:noFill/>
          <a:ln>
            <a:noFill/>
          </a:ln>
        </p:spPr>
        <p:txBody>
          <a:bodyPr wrap="square" lIns="68575" tIns="68575" rIns="68575" bIns="68575" anchor="t" anchorCtr="0"/>
          <a:lstStyle>
            <a:defPPr marR="0" lvl="0" algn="l" rtl="0">
              <a:lnSpc>
                <a:spcPct val="100000"/>
              </a:lnSpc>
              <a:spcBef>
                <a:spcPts val="0"/>
              </a:spcBef>
              <a:spcAft>
                <a:spcPts val="0"/>
              </a:spcAft>
            </a:defPPr>
            <a:lvl1pPr marL="0" marR="0" lvl="0" indent="0" algn="l" rtl="0">
              <a:lnSpc>
                <a:spcPct val="90000"/>
              </a:lnSpc>
              <a:spcBef>
                <a:spcPts val="800"/>
              </a:spcBef>
              <a:spcAft>
                <a:spcPts val="0"/>
              </a:spcAft>
              <a:buClr>
                <a:srgbClr val="7F7F7F"/>
              </a:buClr>
              <a:buSzPct val="100000"/>
              <a:buFont typeface="Arial"/>
              <a:buNone/>
              <a:defRPr sz="1800" b="1" i="1" u="none" strike="noStrike" cap="none">
                <a:solidFill>
                  <a:srgbClr val="7F7F7F"/>
                </a:solidFill>
                <a:latin typeface="Calibri"/>
                <a:ea typeface="Calibri"/>
                <a:cs typeface="Calibri"/>
                <a:sym typeface="Calibri"/>
              </a:defRPr>
            </a:lvl1pPr>
            <a:lvl2pPr marL="342900" marR="0" lvl="1" indent="0" algn="ctr" rtl="0">
              <a:lnSpc>
                <a:spcPct val="90000"/>
              </a:lnSpc>
              <a:spcBef>
                <a:spcPts val="400"/>
              </a:spcBef>
              <a:spcAft>
                <a:spcPts val="0"/>
              </a:spcAft>
              <a:buClr>
                <a:schemeClr val="dk1"/>
              </a:buClr>
              <a:buSzPct val="1000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spcAft>
                <a:spcPts val="0"/>
              </a:spcAft>
              <a:buClr>
                <a:schemeClr val="dk1"/>
              </a:buClr>
              <a:buSzPct val="1000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9pPr>
          </a:lstStyle>
          <a:p>
            <a:r>
              <a:rPr lang="en-US" sz="1200" dirty="0"/>
              <a:t>Explores the science &amp; technology associated with the collective interactions of electromagnetic fields and plasma</a:t>
            </a:r>
          </a:p>
        </p:txBody>
      </p:sp>
      <p:sp>
        <p:nvSpPr>
          <p:cNvPr id="15" name="Title 1">
            <a:extLst>
              <a:ext uri="{FF2B5EF4-FFF2-40B4-BE49-F238E27FC236}">
                <a16:creationId xmlns:a16="http://schemas.microsoft.com/office/drawing/2014/main" id="{5AFA2D21-1B52-32F1-AC78-76CB28B507B2}"/>
              </a:ext>
            </a:extLst>
          </p:cNvPr>
          <p:cNvSpPr txBox="1">
            <a:spLocks/>
          </p:cNvSpPr>
          <p:nvPr/>
        </p:nvSpPr>
        <p:spPr>
          <a:xfrm>
            <a:off x="2136228" y="3214174"/>
            <a:ext cx="8531162" cy="391130"/>
          </a:xfrm>
          <a:prstGeom prst="rect">
            <a:avLst/>
          </a:prstGeom>
          <a:noFill/>
          <a:ln>
            <a:noFill/>
          </a:ln>
        </p:spPr>
        <p:txBody>
          <a:bodyPr wrap="square" lIns="68575" tIns="68575" rIns="68575" bIns="68575" anchor="t" anchorCtr="0"/>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rgbClr val="0066A1"/>
              </a:buClr>
              <a:buSzPct val="100000"/>
              <a:buFont typeface="Calibri"/>
              <a:buNone/>
              <a:defRPr sz="2600" b="1" i="0" u="none" strike="noStrike" cap="none">
                <a:solidFill>
                  <a:srgbClr val="0066A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r>
              <a:rPr lang="en-US" sz="1400" dirty="0"/>
              <a:t>Pulsed Power Science and Technology Committee (PPST)</a:t>
            </a:r>
          </a:p>
        </p:txBody>
      </p:sp>
      <p:sp>
        <p:nvSpPr>
          <p:cNvPr id="16" name="Subtitle 2">
            <a:extLst>
              <a:ext uri="{FF2B5EF4-FFF2-40B4-BE49-F238E27FC236}">
                <a16:creationId xmlns:a16="http://schemas.microsoft.com/office/drawing/2014/main" id="{AC59EEDA-7FA1-9BA6-724A-ECBF39CD94AB}"/>
              </a:ext>
            </a:extLst>
          </p:cNvPr>
          <p:cNvSpPr txBox="1">
            <a:spLocks/>
          </p:cNvSpPr>
          <p:nvPr/>
        </p:nvSpPr>
        <p:spPr>
          <a:xfrm>
            <a:off x="2136228" y="3433375"/>
            <a:ext cx="5703833" cy="316993"/>
          </a:xfrm>
          <a:prstGeom prst="rect">
            <a:avLst/>
          </a:prstGeom>
          <a:noFill/>
          <a:ln>
            <a:noFill/>
          </a:ln>
        </p:spPr>
        <p:txBody>
          <a:bodyPr wrap="square" lIns="68575" tIns="68575" rIns="68575" bIns="68575" anchor="t" anchorCtr="0"/>
          <a:lstStyle>
            <a:defPPr marR="0" lvl="0" algn="l" rtl="0">
              <a:lnSpc>
                <a:spcPct val="100000"/>
              </a:lnSpc>
              <a:spcBef>
                <a:spcPts val="0"/>
              </a:spcBef>
              <a:spcAft>
                <a:spcPts val="0"/>
              </a:spcAft>
            </a:defPPr>
            <a:lvl1pPr marL="0" marR="0" lvl="0" indent="0" algn="l" rtl="0">
              <a:lnSpc>
                <a:spcPct val="90000"/>
              </a:lnSpc>
              <a:spcBef>
                <a:spcPts val="800"/>
              </a:spcBef>
              <a:spcAft>
                <a:spcPts val="0"/>
              </a:spcAft>
              <a:buClr>
                <a:srgbClr val="7F7F7F"/>
              </a:buClr>
              <a:buSzPct val="100000"/>
              <a:buFont typeface="Arial"/>
              <a:buNone/>
              <a:defRPr sz="1800" b="1" i="1" u="none" strike="noStrike" cap="none">
                <a:solidFill>
                  <a:srgbClr val="7F7F7F"/>
                </a:solidFill>
                <a:latin typeface="Calibri"/>
                <a:ea typeface="Calibri"/>
                <a:cs typeface="Calibri"/>
                <a:sym typeface="Calibri"/>
              </a:defRPr>
            </a:lvl1pPr>
            <a:lvl2pPr marL="342900" marR="0" lvl="1" indent="0" algn="ctr" rtl="0">
              <a:lnSpc>
                <a:spcPct val="90000"/>
              </a:lnSpc>
              <a:spcBef>
                <a:spcPts val="400"/>
              </a:spcBef>
              <a:spcAft>
                <a:spcPts val="0"/>
              </a:spcAft>
              <a:buClr>
                <a:schemeClr val="dk1"/>
              </a:buClr>
              <a:buSzPct val="1000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spcAft>
                <a:spcPts val="0"/>
              </a:spcAft>
              <a:buClr>
                <a:schemeClr val="dk1"/>
              </a:buClr>
              <a:buSzPct val="1000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9pPr>
          </a:lstStyle>
          <a:p>
            <a:r>
              <a:rPr lang="en-US" sz="1200" dirty="0"/>
              <a:t>We produce high peak power to achieve unique sources and study fundamental physics</a:t>
            </a:r>
          </a:p>
        </p:txBody>
      </p:sp>
      <p:sp>
        <p:nvSpPr>
          <p:cNvPr id="17" name="Title 1">
            <a:extLst>
              <a:ext uri="{FF2B5EF4-FFF2-40B4-BE49-F238E27FC236}">
                <a16:creationId xmlns:a16="http://schemas.microsoft.com/office/drawing/2014/main" id="{7C50C401-DC34-0F6C-5D4B-9DA7AD6F2B5F}"/>
              </a:ext>
            </a:extLst>
          </p:cNvPr>
          <p:cNvSpPr txBox="1">
            <a:spLocks/>
          </p:cNvSpPr>
          <p:nvPr/>
        </p:nvSpPr>
        <p:spPr>
          <a:xfrm>
            <a:off x="1665175" y="3767039"/>
            <a:ext cx="8531162" cy="391130"/>
          </a:xfrm>
          <a:prstGeom prst="rect">
            <a:avLst/>
          </a:prstGeom>
          <a:noFill/>
          <a:ln>
            <a:noFill/>
          </a:ln>
        </p:spPr>
        <p:txBody>
          <a:bodyPr wrap="square" lIns="68575" tIns="68575" rIns="68575" bIns="68575" anchor="t" anchorCtr="0"/>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rgbClr val="0066A1"/>
              </a:buClr>
              <a:buSzPct val="100000"/>
              <a:buFont typeface="Calibri"/>
              <a:buNone/>
              <a:defRPr sz="2600" b="1" i="0" u="none" strike="noStrike" cap="none">
                <a:solidFill>
                  <a:srgbClr val="0066A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r>
              <a:rPr lang="en-US" sz="1400" dirty="0"/>
              <a:t>Radiation Effects Committee (REC)</a:t>
            </a:r>
          </a:p>
        </p:txBody>
      </p:sp>
      <p:sp>
        <p:nvSpPr>
          <p:cNvPr id="18" name="Subtitle 2">
            <a:extLst>
              <a:ext uri="{FF2B5EF4-FFF2-40B4-BE49-F238E27FC236}">
                <a16:creationId xmlns:a16="http://schemas.microsoft.com/office/drawing/2014/main" id="{828F8A70-E903-58CE-71A8-4AFAE7D5DCEE}"/>
              </a:ext>
            </a:extLst>
          </p:cNvPr>
          <p:cNvSpPr txBox="1">
            <a:spLocks/>
          </p:cNvSpPr>
          <p:nvPr/>
        </p:nvSpPr>
        <p:spPr>
          <a:xfrm>
            <a:off x="1665175" y="3979403"/>
            <a:ext cx="8531162" cy="316993"/>
          </a:xfrm>
          <a:prstGeom prst="rect">
            <a:avLst/>
          </a:prstGeom>
          <a:noFill/>
          <a:ln>
            <a:noFill/>
          </a:ln>
        </p:spPr>
        <p:txBody>
          <a:bodyPr wrap="square" lIns="68575" tIns="68575" rIns="68575" bIns="68575" anchor="t" anchorCtr="0"/>
          <a:lstStyle>
            <a:defPPr marR="0" lvl="0" algn="l" rtl="0">
              <a:lnSpc>
                <a:spcPct val="100000"/>
              </a:lnSpc>
              <a:spcBef>
                <a:spcPts val="0"/>
              </a:spcBef>
              <a:spcAft>
                <a:spcPts val="0"/>
              </a:spcAft>
            </a:defPPr>
            <a:lvl1pPr marL="0" marR="0" lvl="0" indent="0" algn="l" rtl="0">
              <a:lnSpc>
                <a:spcPct val="90000"/>
              </a:lnSpc>
              <a:spcBef>
                <a:spcPts val="800"/>
              </a:spcBef>
              <a:spcAft>
                <a:spcPts val="0"/>
              </a:spcAft>
              <a:buClr>
                <a:srgbClr val="7F7F7F"/>
              </a:buClr>
              <a:buSzPct val="100000"/>
              <a:buFont typeface="Arial"/>
              <a:buNone/>
              <a:defRPr sz="1800" b="1" i="1" u="none" strike="noStrike" cap="none">
                <a:solidFill>
                  <a:srgbClr val="7F7F7F"/>
                </a:solidFill>
                <a:latin typeface="Calibri"/>
                <a:ea typeface="Calibri"/>
                <a:cs typeface="Calibri"/>
                <a:sym typeface="Calibri"/>
              </a:defRPr>
            </a:lvl1pPr>
            <a:lvl2pPr marL="342900" marR="0" lvl="1" indent="0" algn="ctr" rtl="0">
              <a:lnSpc>
                <a:spcPct val="90000"/>
              </a:lnSpc>
              <a:spcBef>
                <a:spcPts val="400"/>
              </a:spcBef>
              <a:spcAft>
                <a:spcPts val="0"/>
              </a:spcAft>
              <a:buClr>
                <a:schemeClr val="dk1"/>
              </a:buClr>
              <a:buSzPct val="1000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spcAft>
                <a:spcPts val="0"/>
              </a:spcAft>
              <a:buClr>
                <a:schemeClr val="dk1"/>
              </a:buClr>
              <a:buSzPct val="1000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9pPr>
          </a:lstStyle>
          <a:p>
            <a:r>
              <a:rPr lang="en-US" sz="1200" dirty="0"/>
              <a:t>We strive to advance, apply, and disseminate radiation effects research</a:t>
            </a:r>
          </a:p>
        </p:txBody>
      </p:sp>
      <p:sp>
        <p:nvSpPr>
          <p:cNvPr id="19" name="Title 1">
            <a:extLst>
              <a:ext uri="{FF2B5EF4-FFF2-40B4-BE49-F238E27FC236}">
                <a16:creationId xmlns:a16="http://schemas.microsoft.com/office/drawing/2014/main" id="{EB61900C-6391-4C47-E1EC-F2909229670C}"/>
              </a:ext>
            </a:extLst>
          </p:cNvPr>
          <p:cNvSpPr txBox="1">
            <a:spLocks/>
          </p:cNvSpPr>
          <p:nvPr/>
        </p:nvSpPr>
        <p:spPr>
          <a:xfrm>
            <a:off x="2011727" y="4386034"/>
            <a:ext cx="8531162" cy="391130"/>
          </a:xfrm>
          <a:prstGeom prst="rect">
            <a:avLst/>
          </a:prstGeom>
          <a:noFill/>
          <a:ln>
            <a:noFill/>
          </a:ln>
        </p:spPr>
        <p:txBody>
          <a:bodyPr wrap="square" lIns="68575" tIns="68575" rIns="68575" bIns="68575" anchor="t" anchorCtr="0"/>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rgbClr val="0066A1"/>
              </a:buClr>
              <a:buSzPct val="100000"/>
              <a:buFont typeface="Calibri"/>
              <a:buNone/>
              <a:defRPr sz="2600" b="1" i="0" u="none" strike="noStrike" cap="none">
                <a:solidFill>
                  <a:srgbClr val="0066A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r>
              <a:rPr lang="en-US" sz="1400" dirty="0"/>
              <a:t>Radiation Instrumentation Technical Committee (RITC)</a:t>
            </a:r>
          </a:p>
        </p:txBody>
      </p:sp>
      <p:sp>
        <p:nvSpPr>
          <p:cNvPr id="20" name="Subtitle 2">
            <a:extLst>
              <a:ext uri="{FF2B5EF4-FFF2-40B4-BE49-F238E27FC236}">
                <a16:creationId xmlns:a16="http://schemas.microsoft.com/office/drawing/2014/main" id="{476D46B5-F16A-64C8-F9BE-C71A18DC399C}"/>
              </a:ext>
            </a:extLst>
          </p:cNvPr>
          <p:cNvSpPr txBox="1">
            <a:spLocks/>
          </p:cNvSpPr>
          <p:nvPr/>
        </p:nvSpPr>
        <p:spPr>
          <a:xfrm>
            <a:off x="2014614" y="4596860"/>
            <a:ext cx="8531162" cy="316993"/>
          </a:xfrm>
          <a:prstGeom prst="rect">
            <a:avLst/>
          </a:prstGeom>
          <a:noFill/>
          <a:ln>
            <a:noFill/>
          </a:ln>
        </p:spPr>
        <p:txBody>
          <a:bodyPr wrap="square" lIns="68575" tIns="68575" rIns="68575" bIns="68575" anchor="t" anchorCtr="0"/>
          <a:lstStyle>
            <a:defPPr marR="0" lvl="0" algn="l" rtl="0">
              <a:lnSpc>
                <a:spcPct val="100000"/>
              </a:lnSpc>
              <a:spcBef>
                <a:spcPts val="0"/>
              </a:spcBef>
              <a:spcAft>
                <a:spcPts val="0"/>
              </a:spcAft>
            </a:defPPr>
            <a:lvl1pPr marL="0" marR="0" lvl="0" indent="0" algn="l" rtl="0">
              <a:lnSpc>
                <a:spcPct val="90000"/>
              </a:lnSpc>
              <a:spcBef>
                <a:spcPts val="800"/>
              </a:spcBef>
              <a:spcAft>
                <a:spcPts val="0"/>
              </a:spcAft>
              <a:buClr>
                <a:srgbClr val="7F7F7F"/>
              </a:buClr>
              <a:buSzPct val="100000"/>
              <a:buFont typeface="Arial"/>
              <a:buNone/>
              <a:defRPr sz="1800" b="1" i="1" u="none" strike="noStrike" cap="none">
                <a:solidFill>
                  <a:srgbClr val="7F7F7F"/>
                </a:solidFill>
                <a:latin typeface="Calibri"/>
                <a:ea typeface="Calibri"/>
                <a:cs typeface="Calibri"/>
                <a:sym typeface="Calibri"/>
              </a:defRPr>
            </a:lvl1pPr>
            <a:lvl2pPr marL="342900" marR="0" lvl="1" indent="0" algn="ctr" rtl="0">
              <a:lnSpc>
                <a:spcPct val="90000"/>
              </a:lnSpc>
              <a:spcBef>
                <a:spcPts val="400"/>
              </a:spcBef>
              <a:spcAft>
                <a:spcPts val="0"/>
              </a:spcAft>
              <a:buClr>
                <a:schemeClr val="dk1"/>
              </a:buClr>
              <a:buSzPct val="1000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spcAft>
                <a:spcPts val="0"/>
              </a:spcAft>
              <a:buClr>
                <a:schemeClr val="dk1"/>
              </a:buClr>
              <a:buSzPct val="1000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9pPr>
          </a:lstStyle>
          <a:p>
            <a:r>
              <a:rPr lang="en-US" sz="1200" dirty="0"/>
              <a:t>Radiation Instrumentation A to Z</a:t>
            </a:r>
          </a:p>
        </p:txBody>
      </p:sp>
      <p:sp>
        <p:nvSpPr>
          <p:cNvPr id="21" name="Title 1">
            <a:extLst>
              <a:ext uri="{FF2B5EF4-FFF2-40B4-BE49-F238E27FC236}">
                <a16:creationId xmlns:a16="http://schemas.microsoft.com/office/drawing/2014/main" id="{07FC059E-78CC-F66A-4FF8-17FBBF2867A0}"/>
              </a:ext>
            </a:extLst>
          </p:cNvPr>
          <p:cNvSpPr txBox="1">
            <a:spLocks/>
          </p:cNvSpPr>
          <p:nvPr/>
        </p:nvSpPr>
        <p:spPr>
          <a:xfrm>
            <a:off x="1388985" y="1708501"/>
            <a:ext cx="8531162" cy="391130"/>
          </a:xfrm>
          <a:prstGeom prst="rect">
            <a:avLst/>
          </a:prstGeom>
          <a:noFill/>
          <a:ln>
            <a:noFill/>
          </a:ln>
        </p:spPr>
        <p:txBody>
          <a:bodyPr wrap="square" lIns="68575" tIns="68575" rIns="68575" bIns="68575" anchor="t" anchorCtr="0"/>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rgbClr val="0066A1"/>
              </a:buClr>
              <a:buSzPct val="100000"/>
              <a:buFont typeface="Calibri"/>
              <a:buNone/>
              <a:defRPr sz="2600" b="1" i="0" u="none" strike="noStrike" cap="none">
                <a:solidFill>
                  <a:srgbClr val="0066A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r>
              <a:rPr lang="en-US" sz="1400" dirty="0"/>
              <a:t>Nuclear Medical &amp; Imaging Sciences Committee (NMISC)</a:t>
            </a:r>
          </a:p>
        </p:txBody>
      </p:sp>
      <p:sp>
        <p:nvSpPr>
          <p:cNvPr id="22" name="Subtitle 2">
            <a:extLst>
              <a:ext uri="{FF2B5EF4-FFF2-40B4-BE49-F238E27FC236}">
                <a16:creationId xmlns:a16="http://schemas.microsoft.com/office/drawing/2014/main" id="{80CE3457-6140-1283-3A99-965DD942AB53}"/>
              </a:ext>
            </a:extLst>
          </p:cNvPr>
          <p:cNvSpPr txBox="1">
            <a:spLocks/>
          </p:cNvSpPr>
          <p:nvPr/>
        </p:nvSpPr>
        <p:spPr>
          <a:xfrm>
            <a:off x="1388985" y="1923571"/>
            <a:ext cx="8531162" cy="316993"/>
          </a:xfrm>
          <a:prstGeom prst="rect">
            <a:avLst/>
          </a:prstGeom>
          <a:noFill/>
          <a:ln>
            <a:noFill/>
          </a:ln>
        </p:spPr>
        <p:txBody>
          <a:bodyPr wrap="square" lIns="68575" tIns="68575" rIns="68575" bIns="68575" anchor="t" anchorCtr="0"/>
          <a:lstStyle>
            <a:defPPr marR="0" lvl="0" algn="l" rtl="0">
              <a:lnSpc>
                <a:spcPct val="100000"/>
              </a:lnSpc>
              <a:spcBef>
                <a:spcPts val="0"/>
              </a:spcBef>
              <a:spcAft>
                <a:spcPts val="0"/>
              </a:spcAft>
            </a:defPPr>
            <a:lvl1pPr marL="0" marR="0" lvl="0" indent="0" algn="l" rtl="0">
              <a:lnSpc>
                <a:spcPct val="90000"/>
              </a:lnSpc>
              <a:spcBef>
                <a:spcPts val="800"/>
              </a:spcBef>
              <a:spcAft>
                <a:spcPts val="0"/>
              </a:spcAft>
              <a:buClr>
                <a:srgbClr val="7F7F7F"/>
              </a:buClr>
              <a:buSzPct val="100000"/>
              <a:buFont typeface="Arial"/>
              <a:buNone/>
              <a:defRPr sz="1800" b="1" i="1" u="none" strike="noStrike" cap="none">
                <a:solidFill>
                  <a:srgbClr val="7F7F7F"/>
                </a:solidFill>
                <a:latin typeface="Calibri"/>
                <a:ea typeface="Calibri"/>
                <a:cs typeface="Calibri"/>
                <a:sym typeface="Calibri"/>
              </a:defRPr>
            </a:lvl1pPr>
            <a:lvl2pPr marL="342900" marR="0" lvl="1" indent="0" algn="ctr" rtl="0">
              <a:lnSpc>
                <a:spcPct val="90000"/>
              </a:lnSpc>
              <a:spcBef>
                <a:spcPts val="400"/>
              </a:spcBef>
              <a:spcAft>
                <a:spcPts val="0"/>
              </a:spcAft>
              <a:buClr>
                <a:schemeClr val="dk1"/>
              </a:buClr>
              <a:buSzPct val="1000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spcAft>
                <a:spcPts val="0"/>
              </a:spcAft>
              <a:buClr>
                <a:schemeClr val="dk1"/>
              </a:buClr>
              <a:buSzPct val="1000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9pPr>
          </a:lstStyle>
          <a:p>
            <a:r>
              <a:rPr lang="en-US" sz="1200" dirty="0"/>
              <a:t>We advance nuclear medicine science through technological innovation</a:t>
            </a:r>
          </a:p>
        </p:txBody>
      </p:sp>
      <p:pic>
        <p:nvPicPr>
          <p:cNvPr id="2" name="Picture 1">
            <a:extLst>
              <a:ext uri="{FF2B5EF4-FFF2-40B4-BE49-F238E27FC236}">
                <a16:creationId xmlns:a16="http://schemas.microsoft.com/office/drawing/2014/main" id="{2BA10401-CE86-137E-2273-D5BD5514A702}"/>
              </a:ext>
            </a:extLst>
          </p:cNvPr>
          <p:cNvPicPr>
            <a:picLocks noChangeAspect="1"/>
          </p:cNvPicPr>
          <p:nvPr/>
        </p:nvPicPr>
        <p:blipFill>
          <a:blip r:embed="rId2"/>
          <a:stretch>
            <a:fillRect/>
          </a:stretch>
        </p:blipFill>
        <p:spPr>
          <a:xfrm>
            <a:off x="7207181" y="328862"/>
            <a:ext cx="1129775" cy="753183"/>
          </a:xfrm>
          <a:prstGeom prst="rect">
            <a:avLst/>
          </a:prstGeom>
        </p:spPr>
      </p:pic>
      <p:pic>
        <p:nvPicPr>
          <p:cNvPr id="3" name="Picture 2">
            <a:extLst>
              <a:ext uri="{FF2B5EF4-FFF2-40B4-BE49-F238E27FC236}">
                <a16:creationId xmlns:a16="http://schemas.microsoft.com/office/drawing/2014/main" id="{2BDF927D-080F-D5EE-9E6E-C48BB55DA27F}"/>
              </a:ext>
            </a:extLst>
          </p:cNvPr>
          <p:cNvPicPr>
            <a:picLocks noChangeAspect="1"/>
          </p:cNvPicPr>
          <p:nvPr/>
        </p:nvPicPr>
        <p:blipFill>
          <a:blip r:embed="rId3"/>
          <a:stretch>
            <a:fillRect/>
          </a:stretch>
        </p:blipFill>
        <p:spPr>
          <a:xfrm>
            <a:off x="6572498" y="1134019"/>
            <a:ext cx="1150221" cy="766814"/>
          </a:xfrm>
          <a:prstGeom prst="rect">
            <a:avLst/>
          </a:prstGeom>
        </p:spPr>
      </p:pic>
      <p:pic>
        <p:nvPicPr>
          <p:cNvPr id="5" name="Picture 4">
            <a:extLst>
              <a:ext uri="{FF2B5EF4-FFF2-40B4-BE49-F238E27FC236}">
                <a16:creationId xmlns:a16="http://schemas.microsoft.com/office/drawing/2014/main" id="{272C4F5A-5865-C584-C84D-0517C8052170}"/>
              </a:ext>
            </a:extLst>
          </p:cNvPr>
          <p:cNvPicPr>
            <a:picLocks noChangeAspect="1"/>
          </p:cNvPicPr>
          <p:nvPr/>
        </p:nvPicPr>
        <p:blipFill>
          <a:blip r:embed="rId4"/>
          <a:stretch>
            <a:fillRect/>
          </a:stretch>
        </p:blipFill>
        <p:spPr>
          <a:xfrm>
            <a:off x="149275" y="1483532"/>
            <a:ext cx="1264626" cy="843084"/>
          </a:xfrm>
          <a:prstGeom prst="rect">
            <a:avLst/>
          </a:prstGeom>
        </p:spPr>
      </p:pic>
      <p:pic>
        <p:nvPicPr>
          <p:cNvPr id="6" name="Picture 5">
            <a:extLst>
              <a:ext uri="{FF2B5EF4-FFF2-40B4-BE49-F238E27FC236}">
                <a16:creationId xmlns:a16="http://schemas.microsoft.com/office/drawing/2014/main" id="{3E5E4909-1914-1E5D-7727-EA48AAAF79A6}"/>
              </a:ext>
            </a:extLst>
          </p:cNvPr>
          <p:cNvPicPr>
            <a:picLocks noChangeAspect="1"/>
          </p:cNvPicPr>
          <p:nvPr/>
        </p:nvPicPr>
        <p:blipFill>
          <a:blip r:embed="rId5"/>
          <a:stretch>
            <a:fillRect/>
          </a:stretch>
        </p:blipFill>
        <p:spPr>
          <a:xfrm>
            <a:off x="7907998" y="2142455"/>
            <a:ext cx="1198228" cy="798819"/>
          </a:xfrm>
          <a:prstGeom prst="rect">
            <a:avLst/>
          </a:prstGeom>
        </p:spPr>
      </p:pic>
      <p:pic>
        <p:nvPicPr>
          <p:cNvPr id="23" name="Picture 22">
            <a:extLst>
              <a:ext uri="{FF2B5EF4-FFF2-40B4-BE49-F238E27FC236}">
                <a16:creationId xmlns:a16="http://schemas.microsoft.com/office/drawing/2014/main" id="{EA7B10EA-B831-2909-4751-3309933CCF4A}"/>
              </a:ext>
            </a:extLst>
          </p:cNvPr>
          <p:cNvPicPr>
            <a:picLocks noChangeAspect="1"/>
          </p:cNvPicPr>
          <p:nvPr/>
        </p:nvPicPr>
        <p:blipFill>
          <a:blip r:embed="rId6"/>
          <a:stretch>
            <a:fillRect/>
          </a:stretch>
        </p:blipFill>
        <p:spPr>
          <a:xfrm>
            <a:off x="39313" y="2599048"/>
            <a:ext cx="1264626" cy="843084"/>
          </a:xfrm>
          <a:prstGeom prst="rect">
            <a:avLst/>
          </a:prstGeom>
        </p:spPr>
      </p:pic>
      <p:pic>
        <p:nvPicPr>
          <p:cNvPr id="24" name="Picture 23">
            <a:extLst>
              <a:ext uri="{FF2B5EF4-FFF2-40B4-BE49-F238E27FC236}">
                <a16:creationId xmlns:a16="http://schemas.microsoft.com/office/drawing/2014/main" id="{71ED42DA-57EF-6D06-F965-2C50E7972BD0}"/>
              </a:ext>
            </a:extLst>
          </p:cNvPr>
          <p:cNvPicPr>
            <a:picLocks noChangeAspect="1"/>
          </p:cNvPicPr>
          <p:nvPr/>
        </p:nvPicPr>
        <p:blipFill>
          <a:blip r:embed="rId7"/>
          <a:stretch>
            <a:fillRect/>
          </a:stretch>
        </p:blipFill>
        <p:spPr>
          <a:xfrm>
            <a:off x="7772069" y="3189829"/>
            <a:ext cx="1334157" cy="889438"/>
          </a:xfrm>
          <a:prstGeom prst="rect">
            <a:avLst/>
          </a:prstGeom>
        </p:spPr>
      </p:pic>
      <p:pic>
        <p:nvPicPr>
          <p:cNvPr id="25" name="Picture 24">
            <a:extLst>
              <a:ext uri="{FF2B5EF4-FFF2-40B4-BE49-F238E27FC236}">
                <a16:creationId xmlns:a16="http://schemas.microsoft.com/office/drawing/2014/main" id="{E0C7F98F-A546-543E-9C1F-27FA7C2BF486}"/>
              </a:ext>
            </a:extLst>
          </p:cNvPr>
          <p:cNvPicPr>
            <a:picLocks noChangeAspect="1"/>
          </p:cNvPicPr>
          <p:nvPr/>
        </p:nvPicPr>
        <p:blipFill>
          <a:blip r:embed="rId8"/>
          <a:stretch>
            <a:fillRect/>
          </a:stretch>
        </p:blipFill>
        <p:spPr>
          <a:xfrm>
            <a:off x="400547" y="3651564"/>
            <a:ext cx="1264628" cy="843085"/>
          </a:xfrm>
          <a:prstGeom prst="rect">
            <a:avLst/>
          </a:prstGeom>
        </p:spPr>
      </p:pic>
      <p:pic>
        <p:nvPicPr>
          <p:cNvPr id="26" name="Picture 25">
            <a:extLst>
              <a:ext uri="{FF2B5EF4-FFF2-40B4-BE49-F238E27FC236}">
                <a16:creationId xmlns:a16="http://schemas.microsoft.com/office/drawing/2014/main" id="{EE60CD9F-C852-21D0-6D86-1CE74A05A98A}"/>
              </a:ext>
            </a:extLst>
          </p:cNvPr>
          <p:cNvPicPr>
            <a:picLocks noChangeAspect="1"/>
          </p:cNvPicPr>
          <p:nvPr/>
        </p:nvPicPr>
        <p:blipFill>
          <a:blip r:embed="rId9"/>
          <a:stretch>
            <a:fillRect/>
          </a:stretch>
        </p:blipFill>
        <p:spPr>
          <a:xfrm>
            <a:off x="6328516" y="4137899"/>
            <a:ext cx="1198671" cy="799114"/>
          </a:xfrm>
          <a:prstGeom prst="rect">
            <a:avLst/>
          </a:prstGeom>
        </p:spPr>
      </p:pic>
    </p:spTree>
    <p:extLst>
      <p:ext uri="{BB962C8B-B14F-4D97-AF65-F5344CB8AC3E}">
        <p14:creationId xmlns:p14="http://schemas.microsoft.com/office/powerpoint/2010/main" val="2976295731"/>
      </p:ext>
    </p:extLst>
  </p:cSld>
  <p:clrMapOvr>
    <a:masterClrMapping/>
  </p:clrMapOvr>
  <mc:AlternateContent xmlns:mc="http://schemas.openxmlformats.org/markup-compatibility/2006" xmlns:p14="http://schemas.microsoft.com/office/powerpoint/2010/main">
    <mc:Choice Requires="p14">
      <p:transition spd="slow" p14:dur="3000" advClick="0" advTm="4910"/>
    </mc:Choice>
    <mc:Fallback xmlns="">
      <p:transition spd="slow" advClick="0" advTm="491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EECE7-7917-5CB7-90A2-4C591893EB70}"/>
              </a:ext>
            </a:extLst>
          </p:cNvPr>
          <p:cNvSpPr>
            <a:spLocks noGrp="1"/>
          </p:cNvSpPr>
          <p:nvPr>
            <p:ph type="ctrTitle"/>
          </p:nvPr>
        </p:nvSpPr>
        <p:spPr>
          <a:xfrm>
            <a:off x="212834" y="320906"/>
            <a:ext cx="8531162" cy="391130"/>
          </a:xfrm>
        </p:spPr>
        <p:txBody>
          <a:bodyPr/>
          <a:lstStyle/>
          <a:p>
            <a:r>
              <a:rPr lang="en-US" dirty="0"/>
              <a:t>NPSS Mission- Strategic goals</a:t>
            </a:r>
          </a:p>
        </p:txBody>
      </p:sp>
      <p:sp>
        <p:nvSpPr>
          <p:cNvPr id="3" name="TextBox 2">
            <a:extLst>
              <a:ext uri="{FF2B5EF4-FFF2-40B4-BE49-F238E27FC236}">
                <a16:creationId xmlns:a16="http://schemas.microsoft.com/office/drawing/2014/main" id="{571252EA-A01C-1A71-16BB-FC4F1489CF23}"/>
              </a:ext>
            </a:extLst>
          </p:cNvPr>
          <p:cNvSpPr txBox="1"/>
          <p:nvPr/>
        </p:nvSpPr>
        <p:spPr>
          <a:xfrm>
            <a:off x="212834" y="832519"/>
            <a:ext cx="7890641" cy="954107"/>
          </a:xfrm>
          <a:prstGeom prst="rect">
            <a:avLst/>
          </a:prstGeom>
          <a:noFill/>
        </p:spPr>
        <p:txBody>
          <a:bodyPr wrap="square" rtlCol="0">
            <a:spAutoFit/>
          </a:bodyPr>
          <a:lstStyle/>
          <a:p>
            <a:r>
              <a:rPr lang="en-CA" b="1" dirty="0"/>
              <a:t>Mission Statement</a:t>
            </a:r>
            <a:endParaRPr lang="en-CA" dirty="0"/>
          </a:p>
          <a:p>
            <a:r>
              <a:rPr lang="en-CA" dirty="0"/>
              <a:t>To provide opportunities for scientific exchange and career development and to promote a diverse and inclusive community of nuclear and plasma scientists and engineers.</a:t>
            </a:r>
          </a:p>
          <a:p>
            <a:endParaRPr lang="en-US" dirty="0"/>
          </a:p>
        </p:txBody>
      </p:sp>
      <p:sp>
        <p:nvSpPr>
          <p:cNvPr id="4" name="TextBox 3">
            <a:extLst>
              <a:ext uri="{FF2B5EF4-FFF2-40B4-BE49-F238E27FC236}">
                <a16:creationId xmlns:a16="http://schemas.microsoft.com/office/drawing/2014/main" id="{D7C3986A-7C30-C25B-E11A-0ABF01770FBB}"/>
              </a:ext>
            </a:extLst>
          </p:cNvPr>
          <p:cNvSpPr txBox="1"/>
          <p:nvPr/>
        </p:nvSpPr>
        <p:spPr>
          <a:xfrm>
            <a:off x="212834" y="1605453"/>
            <a:ext cx="8789764" cy="2954655"/>
          </a:xfrm>
          <a:prstGeom prst="rect">
            <a:avLst/>
          </a:prstGeom>
          <a:noFill/>
        </p:spPr>
        <p:txBody>
          <a:bodyPr wrap="square" rtlCol="0">
            <a:spAutoFit/>
          </a:bodyPr>
          <a:lstStyle/>
          <a:p>
            <a:r>
              <a:rPr lang="en-CA" b="1" dirty="0"/>
              <a:t>Strategic Goals</a:t>
            </a:r>
          </a:p>
          <a:p>
            <a:br>
              <a:rPr lang="en-CA" sz="1200" dirty="0"/>
            </a:br>
            <a:r>
              <a:rPr lang="en-CA" sz="1200" dirty="0"/>
              <a:t>Our broad strategic goals are:</a:t>
            </a:r>
          </a:p>
          <a:p>
            <a:pPr marL="285750" indent="-285750">
              <a:buFont typeface="Wingdings" pitchFamily="2" charset="2"/>
              <a:buChar char="§"/>
            </a:pPr>
            <a:r>
              <a:rPr lang="en-CA" sz="1200" dirty="0"/>
              <a:t>To offer </a:t>
            </a:r>
            <a:r>
              <a:rPr lang="en-CA" sz="1200" b="1" dirty="0"/>
              <a:t>high quality technical conferences</a:t>
            </a:r>
            <a:r>
              <a:rPr lang="en-CA" sz="1200" dirty="0"/>
              <a:t>, community engagement, networking and outreach activities that meet the educational, research and professional development needs of our community.</a:t>
            </a:r>
          </a:p>
          <a:p>
            <a:pPr marL="285750" indent="-285750">
              <a:buFont typeface="Wingdings" pitchFamily="2" charset="2"/>
              <a:buChar char="§"/>
            </a:pPr>
            <a:endParaRPr lang="en-CA" sz="1200" dirty="0"/>
          </a:p>
          <a:p>
            <a:pPr marL="285750" indent="-285750">
              <a:buFont typeface="Wingdings" pitchFamily="2" charset="2"/>
              <a:buChar char="§"/>
            </a:pPr>
            <a:r>
              <a:rPr lang="en-CA" sz="1200" dirty="0"/>
              <a:t>To provide </a:t>
            </a:r>
            <a:r>
              <a:rPr lang="en-CA" sz="1200" b="1" dirty="0"/>
              <a:t>publications</a:t>
            </a:r>
            <a:r>
              <a:rPr lang="en-CA" sz="1200" dirty="0"/>
              <a:t> that are among the highest ranked journals in their respective fields.</a:t>
            </a:r>
          </a:p>
          <a:p>
            <a:pPr marL="285750" indent="-285750">
              <a:buFont typeface="Wingdings" pitchFamily="2" charset="2"/>
              <a:buChar char="§"/>
            </a:pPr>
            <a:endParaRPr lang="en-CA" sz="1200" dirty="0"/>
          </a:p>
          <a:p>
            <a:pPr marL="285750" indent="-285750">
              <a:buFont typeface="Wingdings" pitchFamily="2" charset="2"/>
              <a:buChar char="§"/>
            </a:pPr>
            <a:r>
              <a:rPr lang="en-CA" sz="1200" dirty="0"/>
              <a:t>To encourage growth of a </a:t>
            </a:r>
            <a:r>
              <a:rPr lang="en-CA" sz="1200" b="1" dirty="0"/>
              <a:t>diverse and inclusive community of volunteers</a:t>
            </a:r>
            <a:r>
              <a:rPr lang="en-CA" sz="1200" dirty="0"/>
              <a:t>, with a particular focus on </a:t>
            </a:r>
            <a:r>
              <a:rPr lang="en-CA" sz="1200" b="1" dirty="0"/>
              <a:t>internationalization </a:t>
            </a:r>
            <a:r>
              <a:rPr lang="en-CA" sz="1200" dirty="0"/>
              <a:t>and increasing the </a:t>
            </a:r>
            <a:r>
              <a:rPr lang="en-CA" sz="1200" b="1" dirty="0"/>
              <a:t>participation and leadership </a:t>
            </a:r>
            <a:r>
              <a:rPr lang="en-CA" sz="1200" dirty="0"/>
              <a:t>opportunities for under-represented groups.</a:t>
            </a:r>
          </a:p>
          <a:p>
            <a:pPr marL="285750" indent="-285750">
              <a:buFont typeface="Wingdings" pitchFamily="2" charset="2"/>
              <a:buChar char="§"/>
            </a:pPr>
            <a:endParaRPr lang="en-CA" sz="1200" dirty="0"/>
          </a:p>
          <a:p>
            <a:pPr marL="285750" indent="-285750">
              <a:buFont typeface="Wingdings" pitchFamily="2" charset="2"/>
              <a:buChar char="§"/>
            </a:pPr>
            <a:r>
              <a:rPr lang="en-CA" sz="1200" dirty="0"/>
              <a:t>To </a:t>
            </a:r>
            <a:r>
              <a:rPr lang="en-CA" sz="1200" b="1" dirty="0"/>
              <a:t>undertake impactful development activities </a:t>
            </a:r>
            <a:r>
              <a:rPr lang="en-CA" sz="1200" dirty="0"/>
              <a:t>that foster technological innovation, with </a:t>
            </a:r>
            <a:r>
              <a:rPr lang="en-CA" sz="1200" b="1" dirty="0"/>
              <a:t>priority given to activities related to the NPSS fields of interest</a:t>
            </a:r>
            <a:r>
              <a:rPr lang="en-CA" sz="1200" dirty="0"/>
              <a:t>, and to sustainability for recurring activities.</a:t>
            </a:r>
            <a:endParaRPr lang="en-US" sz="1200" dirty="0"/>
          </a:p>
          <a:p>
            <a:endParaRPr lang="en-US" dirty="0"/>
          </a:p>
          <a:p>
            <a:r>
              <a:rPr lang="en-US" b="1" dirty="0"/>
              <a:t>Initiatives</a:t>
            </a:r>
            <a:r>
              <a:rPr lang="en-US" dirty="0"/>
              <a:t> are an important tool to operationalize strategic goals.</a:t>
            </a:r>
          </a:p>
        </p:txBody>
      </p:sp>
    </p:spTree>
    <p:custDataLst>
      <p:tags r:id="rId1"/>
    </p:custDataLst>
    <p:extLst>
      <p:ext uri="{BB962C8B-B14F-4D97-AF65-F5344CB8AC3E}">
        <p14:creationId xmlns:p14="http://schemas.microsoft.com/office/powerpoint/2010/main" val="4084832674"/>
      </p:ext>
    </p:extLst>
  </p:cSld>
  <p:clrMapOvr>
    <a:masterClrMapping/>
  </p:clrMapOvr>
  <mc:AlternateContent xmlns:mc="http://schemas.openxmlformats.org/markup-compatibility/2006" xmlns:p14="http://schemas.microsoft.com/office/powerpoint/2010/main">
    <mc:Choice Requires="p14">
      <p:transition spd="slow" p14:dur="3000" advClick="0" advTm="6985"/>
    </mc:Choice>
    <mc:Fallback xmlns="">
      <p:transition spd="slow" advClick="0" advTm="69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61517-FE07-BA36-1073-451F85D51ECA}"/>
              </a:ext>
            </a:extLst>
          </p:cNvPr>
          <p:cNvSpPr>
            <a:spLocks noGrp="1"/>
          </p:cNvSpPr>
          <p:nvPr>
            <p:ph type="ctrTitle"/>
          </p:nvPr>
        </p:nvSpPr>
        <p:spPr>
          <a:xfrm>
            <a:off x="297611" y="424066"/>
            <a:ext cx="8531162" cy="800172"/>
          </a:xfrm>
        </p:spPr>
        <p:txBody>
          <a:bodyPr/>
          <a:lstStyle/>
          <a:p>
            <a:r>
              <a:rPr lang="en-US" dirty="0"/>
              <a:t>NPSS Initiatives (1):</a:t>
            </a:r>
            <a:br>
              <a:rPr lang="en-US" dirty="0"/>
            </a:br>
            <a:r>
              <a:rPr lang="en-US" dirty="0"/>
              <a:t>Humanitarian Outreach</a:t>
            </a:r>
          </a:p>
        </p:txBody>
      </p:sp>
      <p:pic>
        <p:nvPicPr>
          <p:cNvPr id="3" name="Picture 2">
            <a:extLst>
              <a:ext uri="{FF2B5EF4-FFF2-40B4-BE49-F238E27FC236}">
                <a16:creationId xmlns:a16="http://schemas.microsoft.com/office/drawing/2014/main" id="{E2947EBB-DC64-55EE-06DD-46D09804A356}"/>
              </a:ext>
            </a:extLst>
          </p:cNvPr>
          <p:cNvPicPr>
            <a:picLocks noChangeAspect="1"/>
          </p:cNvPicPr>
          <p:nvPr/>
        </p:nvPicPr>
        <p:blipFill rotWithShape="1">
          <a:blip r:embed="rId2"/>
          <a:srcRect l="2358"/>
          <a:stretch/>
        </p:blipFill>
        <p:spPr>
          <a:xfrm>
            <a:off x="0" y="1389336"/>
            <a:ext cx="9364606" cy="2364827"/>
          </a:xfrm>
          <a:prstGeom prst="rect">
            <a:avLst/>
          </a:prstGeom>
        </p:spPr>
      </p:pic>
    </p:spTree>
    <p:extLst>
      <p:ext uri="{BB962C8B-B14F-4D97-AF65-F5344CB8AC3E}">
        <p14:creationId xmlns:p14="http://schemas.microsoft.com/office/powerpoint/2010/main" val="2788925258"/>
      </p:ext>
    </p:extLst>
  </p:cSld>
  <p:clrMapOvr>
    <a:masterClrMapping/>
  </p:clrMapOvr>
  <mc:AlternateContent xmlns:mc="http://schemas.openxmlformats.org/markup-compatibility/2006" xmlns:p14="http://schemas.microsoft.com/office/powerpoint/2010/main">
    <mc:Choice Requires="p14">
      <p:transition spd="slow" p14:dur="3000" advClick="0" advTm="4990"/>
    </mc:Choice>
    <mc:Fallback xmlns="">
      <p:transition spd="slow" advClick="0" advTm="499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a:t>The Fuel of IEEE: Mission &amp; Vision</a:t>
            </a:r>
          </a:p>
        </p:txBody>
      </p:sp>
      <p:sp>
        <p:nvSpPr>
          <p:cNvPr id="7" name="Text Placeholder 6">
            <a:extLst>
              <a:ext uri="{FF2B5EF4-FFF2-40B4-BE49-F238E27FC236}">
                <a16:creationId xmlns:a16="http://schemas.microsoft.com/office/drawing/2014/main" id="{0277E956-D9B5-8341-B1AE-2A7CEDC617C2}"/>
              </a:ext>
            </a:extLst>
          </p:cNvPr>
          <p:cNvSpPr>
            <a:spLocks noGrp="1"/>
          </p:cNvSpPr>
          <p:nvPr>
            <p:ph type="body" idx="2"/>
          </p:nvPr>
        </p:nvSpPr>
        <p:spPr/>
        <p:txBody>
          <a:bodyPr>
            <a:normAutofit/>
          </a:bodyPr>
          <a:lstStyle/>
          <a:p>
            <a:r>
              <a:rPr lang="en-US" i="1" dirty="0">
                <a:solidFill>
                  <a:schemeClr val="bg1">
                    <a:lumMod val="50000"/>
                  </a:schemeClr>
                </a:solidFill>
              </a:rPr>
              <a:t>IEEE is where forward-thinking technology professionals come together—in the spirit of collaboration—to discover the next technological innovation, develop international standards, and form communities to share research, education, and humanitarian goals.</a:t>
            </a:r>
            <a:endParaRPr lang="en-US" dirty="0">
              <a:solidFill>
                <a:schemeClr val="bg1">
                  <a:lumMod val="50000"/>
                </a:schemeClr>
              </a:solidFill>
            </a:endParaRPr>
          </a:p>
          <a:p>
            <a:endParaRPr lang="en-US" dirty="0"/>
          </a:p>
        </p:txBody>
      </p:sp>
      <p:sp>
        <p:nvSpPr>
          <p:cNvPr id="5" name="Content Placeholder 4"/>
          <p:cNvSpPr>
            <a:spLocks noGrp="1"/>
          </p:cNvSpPr>
          <p:nvPr>
            <p:ph idx="4294967295"/>
          </p:nvPr>
        </p:nvSpPr>
        <p:spPr>
          <a:xfrm>
            <a:off x="510273" y="1874405"/>
            <a:ext cx="4365625" cy="2452688"/>
          </a:xfrm>
        </p:spPr>
        <p:txBody>
          <a:bodyPr>
            <a:noAutofit/>
          </a:bodyPr>
          <a:lstStyle/>
          <a:p>
            <a:r>
              <a:rPr lang="en-US" b="1" dirty="0">
                <a:solidFill>
                  <a:srgbClr val="00B0F0"/>
                </a:solidFill>
              </a:rPr>
              <a:t>Our Mission</a:t>
            </a:r>
            <a:br>
              <a:rPr lang="en-US" b="1" dirty="0"/>
            </a:br>
            <a:r>
              <a:rPr lang="en-US" dirty="0"/>
              <a:t>The core purpose of IEEE is to foster technological innovation and excellence for the benefit of humanity. </a:t>
            </a:r>
            <a:endParaRPr lang="en-US" altLang="x-none" dirty="0"/>
          </a:p>
          <a:p>
            <a:r>
              <a:rPr lang="en-US" b="1" dirty="0">
                <a:solidFill>
                  <a:srgbClr val="00B0F0"/>
                </a:solidFill>
              </a:rPr>
              <a:t>Our Vision</a:t>
            </a:r>
            <a:br>
              <a:rPr lang="en-US" b="1" dirty="0"/>
            </a:br>
            <a:r>
              <a:rPr lang="en-US" dirty="0"/>
              <a:t>IEEE will be essential to the global technical community and to technical professionals everywhere; and be universally recognized for the contributions of technology and of technical professionals in improving global conditions.</a:t>
            </a:r>
          </a:p>
        </p:txBody>
      </p:sp>
      <p:sp>
        <p:nvSpPr>
          <p:cNvPr id="3" name="Slide Number Placeholder 2"/>
          <p:cNvSpPr>
            <a:spLocks noGrp="1"/>
          </p:cNvSpPr>
          <p:nvPr>
            <p:ph type="sldNum" sz="quarter" idx="4294967295"/>
          </p:nvPr>
        </p:nvSpPr>
        <p:spPr>
          <a:xfrm>
            <a:off x="0" y="4762500"/>
            <a:ext cx="592138" cy="138113"/>
          </a:xfrm>
          <a:prstGeom prst="rect">
            <a:avLst/>
          </a:prstGeom>
        </p:spPr>
        <p:txBody>
          <a:bodyPr/>
          <a:lstStyle/>
          <a:p>
            <a:fld id="{109D57CF-4CD8-6948-8A66-A1C7ACFCFC42}" type="slidenum">
              <a:rPr lang="en-US" smtClean="0"/>
              <a:pPr/>
              <a:t>2</a:t>
            </a:fld>
            <a:endParaRPr lang="en-US" dirty="0"/>
          </a:p>
        </p:txBody>
      </p:sp>
      <p:pic>
        <p:nvPicPr>
          <p:cNvPr id="9" name="Picture Placeholder 8">
            <a:extLst>
              <a:ext uri="{FF2B5EF4-FFF2-40B4-BE49-F238E27FC236}">
                <a16:creationId xmlns:a16="http://schemas.microsoft.com/office/drawing/2014/main" id="{60FF717E-7121-4CF8-B168-D8F46945578A}"/>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5191125" y="1698625"/>
            <a:ext cx="3952875" cy="2641600"/>
          </a:xfrm>
          <a:prstGeom prst="snip2DiagRect">
            <a:avLst/>
          </a:prstGeom>
        </p:spPr>
      </p:pic>
      <p:sp>
        <p:nvSpPr>
          <p:cNvPr id="2" name="TextBox 1">
            <a:extLst>
              <a:ext uri="{FF2B5EF4-FFF2-40B4-BE49-F238E27FC236}">
                <a16:creationId xmlns:a16="http://schemas.microsoft.com/office/drawing/2014/main" id="{44A8DAFC-1FD2-5CE3-D111-729D2D2CCC6B}"/>
              </a:ext>
            </a:extLst>
          </p:cNvPr>
          <p:cNvSpPr txBox="1"/>
          <p:nvPr/>
        </p:nvSpPr>
        <p:spPr>
          <a:xfrm>
            <a:off x="395021" y="4623691"/>
            <a:ext cx="873957" cy="261610"/>
          </a:xfrm>
          <a:prstGeom prst="rect">
            <a:avLst/>
          </a:prstGeom>
          <a:noFill/>
        </p:spPr>
        <p:txBody>
          <a:bodyPr wrap="none" rtlCol="0">
            <a:spAutoFit/>
          </a:bodyPr>
          <a:lstStyle/>
          <a:p>
            <a:r>
              <a:rPr lang="en-US" sz="1100" i="1" dirty="0">
                <a:solidFill>
                  <a:srgbClr val="0070C0"/>
                </a:solidFill>
              </a:rPr>
              <a:t>Proprietary</a:t>
            </a:r>
          </a:p>
        </p:txBody>
      </p:sp>
    </p:spTree>
    <p:extLst>
      <p:ext uri="{BB962C8B-B14F-4D97-AF65-F5344CB8AC3E}">
        <p14:creationId xmlns:p14="http://schemas.microsoft.com/office/powerpoint/2010/main" val="588879839"/>
      </p:ext>
    </p:extLst>
  </p:cSld>
  <p:clrMapOvr>
    <a:masterClrMapping/>
  </p:clrMapOvr>
  <mc:AlternateContent xmlns:mc="http://schemas.openxmlformats.org/markup-compatibility/2006" xmlns:p14="http://schemas.microsoft.com/office/powerpoint/2010/main">
    <mc:Choice Requires="p14">
      <p:transition spd="slow" p14:dur="3000" advClick="0" advTm="3884"/>
    </mc:Choice>
    <mc:Fallback xmlns="">
      <p:transition spd="slow" advClick="0" advTm="388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D303D-C223-9F35-3D8A-61E3EC4AAFF2}"/>
              </a:ext>
            </a:extLst>
          </p:cNvPr>
          <p:cNvSpPr>
            <a:spLocks noGrp="1"/>
          </p:cNvSpPr>
          <p:nvPr>
            <p:ph type="ctrTitle"/>
          </p:nvPr>
        </p:nvSpPr>
        <p:spPr>
          <a:xfrm>
            <a:off x="297611" y="424065"/>
            <a:ext cx="8531162" cy="836415"/>
          </a:xfrm>
        </p:spPr>
        <p:txBody>
          <a:bodyPr/>
          <a:lstStyle/>
          <a:p>
            <a:r>
              <a:rPr lang="en-US" dirty="0"/>
              <a:t>NPSS Initiatives (2):</a:t>
            </a:r>
            <a:br>
              <a:rPr lang="en-US" dirty="0"/>
            </a:br>
            <a:r>
              <a:rPr lang="en-US" dirty="0"/>
              <a:t>Schools</a:t>
            </a:r>
          </a:p>
        </p:txBody>
      </p:sp>
      <p:pic>
        <p:nvPicPr>
          <p:cNvPr id="3" name="Picture 2">
            <a:extLst>
              <a:ext uri="{FF2B5EF4-FFF2-40B4-BE49-F238E27FC236}">
                <a16:creationId xmlns:a16="http://schemas.microsoft.com/office/drawing/2014/main" id="{2D6AE280-9B11-EF09-4A20-EC77A0EAFA9F}"/>
              </a:ext>
            </a:extLst>
          </p:cNvPr>
          <p:cNvPicPr>
            <a:picLocks noChangeAspect="1"/>
          </p:cNvPicPr>
          <p:nvPr/>
        </p:nvPicPr>
        <p:blipFill>
          <a:blip r:embed="rId2"/>
          <a:stretch>
            <a:fillRect/>
          </a:stretch>
        </p:blipFill>
        <p:spPr>
          <a:xfrm>
            <a:off x="252248" y="1260480"/>
            <a:ext cx="8639504" cy="2819181"/>
          </a:xfrm>
          <a:prstGeom prst="rect">
            <a:avLst/>
          </a:prstGeom>
        </p:spPr>
      </p:pic>
      <p:sp>
        <p:nvSpPr>
          <p:cNvPr id="4" name="TextBox 3">
            <a:extLst>
              <a:ext uri="{FF2B5EF4-FFF2-40B4-BE49-F238E27FC236}">
                <a16:creationId xmlns:a16="http://schemas.microsoft.com/office/drawing/2014/main" id="{1B3B025D-9F4F-5B31-10DB-F96FE0716A0C}"/>
              </a:ext>
            </a:extLst>
          </p:cNvPr>
          <p:cNvSpPr txBox="1"/>
          <p:nvPr/>
        </p:nvSpPr>
        <p:spPr>
          <a:xfrm>
            <a:off x="740979" y="4131662"/>
            <a:ext cx="1887055" cy="307777"/>
          </a:xfrm>
          <a:prstGeom prst="rect">
            <a:avLst/>
          </a:prstGeom>
          <a:noFill/>
        </p:spPr>
        <p:txBody>
          <a:bodyPr wrap="none" rtlCol="0">
            <a:spAutoFit/>
          </a:bodyPr>
          <a:lstStyle/>
          <a:p>
            <a:r>
              <a:rPr lang="en-US" dirty="0"/>
              <a:t>Schools held recently</a:t>
            </a:r>
          </a:p>
        </p:txBody>
      </p:sp>
    </p:spTree>
    <p:extLst>
      <p:ext uri="{BB962C8B-B14F-4D97-AF65-F5344CB8AC3E}">
        <p14:creationId xmlns:p14="http://schemas.microsoft.com/office/powerpoint/2010/main" val="2609596208"/>
      </p:ext>
    </p:extLst>
  </p:cSld>
  <p:clrMapOvr>
    <a:masterClrMapping/>
  </p:clrMapOvr>
  <mc:AlternateContent xmlns:mc="http://schemas.openxmlformats.org/markup-compatibility/2006" xmlns:p14="http://schemas.microsoft.com/office/powerpoint/2010/main">
    <mc:Choice Requires="p14">
      <p:transition spd="slow" p14:dur="3000" advClick="0" advTm="5603"/>
    </mc:Choice>
    <mc:Fallback xmlns="">
      <p:transition spd="slow" advClick="0" advTm="560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23BB5-0E4A-DA41-C0D5-F9ECC378D58D}"/>
              </a:ext>
            </a:extLst>
          </p:cNvPr>
          <p:cNvSpPr>
            <a:spLocks noGrp="1"/>
          </p:cNvSpPr>
          <p:nvPr>
            <p:ph type="ctrTitle"/>
          </p:nvPr>
        </p:nvSpPr>
        <p:spPr>
          <a:xfrm>
            <a:off x="0" y="471362"/>
            <a:ext cx="9222827" cy="391130"/>
          </a:xfrm>
        </p:spPr>
        <p:txBody>
          <a:bodyPr/>
          <a:lstStyle/>
          <a:p>
            <a:r>
              <a:rPr lang="en-US" sz="2000" dirty="0"/>
              <a:t>NPSS Initiatives (3):</a:t>
            </a:r>
            <a:br>
              <a:rPr lang="en-US" sz="2000" dirty="0"/>
            </a:br>
            <a:r>
              <a:rPr lang="en-CA" sz="2000" dirty="0">
                <a:solidFill>
                  <a:srgbClr val="0070C0"/>
                </a:solidFill>
                <a:effectLst/>
                <a:latin typeface="Helvetica" pitchFamily="2" charset="0"/>
              </a:rPr>
              <a:t>IEEE and NPSS Local Activities and the Distinguished Lecturer Program</a:t>
            </a:r>
            <a:br>
              <a:rPr lang="en-CA" dirty="0">
                <a:solidFill>
                  <a:srgbClr val="FF4A00"/>
                </a:solidFill>
                <a:effectLst/>
                <a:latin typeface="Helvetica" pitchFamily="2" charset="0"/>
              </a:rPr>
            </a:br>
            <a:endParaRPr lang="en-US" dirty="0"/>
          </a:p>
        </p:txBody>
      </p:sp>
      <p:pic>
        <p:nvPicPr>
          <p:cNvPr id="3" name="Picture 2">
            <a:extLst>
              <a:ext uri="{FF2B5EF4-FFF2-40B4-BE49-F238E27FC236}">
                <a16:creationId xmlns:a16="http://schemas.microsoft.com/office/drawing/2014/main" id="{04C14CB1-7571-B1A0-5A6E-F8F22CF3E444}"/>
              </a:ext>
            </a:extLst>
          </p:cNvPr>
          <p:cNvPicPr>
            <a:picLocks noChangeAspect="1"/>
          </p:cNvPicPr>
          <p:nvPr/>
        </p:nvPicPr>
        <p:blipFill rotWithShape="1">
          <a:blip r:embed="rId2"/>
          <a:srcRect t="18116"/>
          <a:stretch/>
        </p:blipFill>
        <p:spPr>
          <a:xfrm>
            <a:off x="-72730" y="1419882"/>
            <a:ext cx="9289459" cy="2303736"/>
          </a:xfrm>
          <a:prstGeom prst="rect">
            <a:avLst/>
          </a:prstGeom>
        </p:spPr>
      </p:pic>
    </p:spTree>
    <p:extLst>
      <p:ext uri="{BB962C8B-B14F-4D97-AF65-F5344CB8AC3E}">
        <p14:creationId xmlns:p14="http://schemas.microsoft.com/office/powerpoint/2010/main" val="1549831695"/>
      </p:ext>
    </p:extLst>
  </p:cSld>
  <p:clrMapOvr>
    <a:masterClrMapping/>
  </p:clrMapOvr>
  <mc:AlternateContent xmlns:mc="http://schemas.openxmlformats.org/markup-compatibility/2006" xmlns:p14="http://schemas.microsoft.com/office/powerpoint/2010/main">
    <mc:Choice Requires="p14">
      <p:transition spd="slow" p14:dur="3000" advClick="0" advTm="5865"/>
    </mc:Choice>
    <mc:Fallback xmlns="">
      <p:transition spd="slow" advClick="0" advTm="586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DF3C-DA0F-93FF-3F69-8012B2B179EE}"/>
              </a:ext>
            </a:extLst>
          </p:cNvPr>
          <p:cNvSpPr>
            <a:spLocks noGrp="1"/>
          </p:cNvSpPr>
          <p:nvPr>
            <p:ph type="ctrTitle"/>
          </p:nvPr>
        </p:nvSpPr>
        <p:spPr/>
        <p:txBody>
          <a:bodyPr/>
          <a:lstStyle/>
          <a:p>
            <a:r>
              <a:rPr lang="en-US" dirty="0"/>
              <a:t>NPSS Initiatives (4):</a:t>
            </a:r>
            <a:br>
              <a:rPr lang="en-US" dirty="0"/>
            </a:br>
            <a:r>
              <a:rPr lang="en-CA" dirty="0">
                <a:solidFill>
                  <a:srgbClr val="0070C0"/>
                </a:solidFill>
                <a:effectLst/>
                <a:latin typeface="Helvetica" pitchFamily="2" charset="0"/>
              </a:rPr>
              <a:t>Diversity and Inclusion</a:t>
            </a:r>
            <a:br>
              <a:rPr lang="en-CA" dirty="0">
                <a:solidFill>
                  <a:srgbClr val="00FFFF"/>
                </a:solidFill>
                <a:effectLst/>
                <a:latin typeface="Helvetica" pitchFamily="2" charset="0"/>
              </a:rPr>
            </a:br>
            <a:endParaRPr lang="en-US" dirty="0"/>
          </a:p>
        </p:txBody>
      </p:sp>
      <p:pic>
        <p:nvPicPr>
          <p:cNvPr id="3" name="Picture 2">
            <a:extLst>
              <a:ext uri="{FF2B5EF4-FFF2-40B4-BE49-F238E27FC236}">
                <a16:creationId xmlns:a16="http://schemas.microsoft.com/office/drawing/2014/main" id="{EEFCA8F9-3D58-42E0-BC5C-8C9D3BC58655}"/>
              </a:ext>
            </a:extLst>
          </p:cNvPr>
          <p:cNvPicPr>
            <a:picLocks noChangeAspect="1"/>
          </p:cNvPicPr>
          <p:nvPr/>
        </p:nvPicPr>
        <p:blipFill rotWithShape="1">
          <a:blip r:embed="rId2"/>
          <a:srcRect l="1588" r="1588"/>
          <a:stretch/>
        </p:blipFill>
        <p:spPr>
          <a:xfrm>
            <a:off x="0" y="1284890"/>
            <a:ext cx="9144000" cy="2412123"/>
          </a:xfrm>
          <a:prstGeom prst="rect">
            <a:avLst/>
          </a:prstGeom>
        </p:spPr>
      </p:pic>
    </p:spTree>
    <p:extLst>
      <p:ext uri="{BB962C8B-B14F-4D97-AF65-F5344CB8AC3E}">
        <p14:creationId xmlns:p14="http://schemas.microsoft.com/office/powerpoint/2010/main" val="1401698283"/>
      </p:ext>
    </p:extLst>
  </p:cSld>
  <p:clrMapOvr>
    <a:masterClrMapping/>
  </p:clrMapOvr>
  <mc:AlternateContent xmlns:mc="http://schemas.openxmlformats.org/markup-compatibility/2006" xmlns:p14="http://schemas.microsoft.com/office/powerpoint/2010/main">
    <mc:Choice Requires="p14">
      <p:transition spd="slow" p14:dur="3000" advClick="0" advTm="15139"/>
    </mc:Choice>
    <mc:Fallback xmlns="">
      <p:transition spd="slow" advClick="0" advTm="15139"/>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16DE1-9173-E2FE-5185-22444DE4B5CF}"/>
              </a:ext>
            </a:extLst>
          </p:cNvPr>
          <p:cNvSpPr>
            <a:spLocks noGrp="1"/>
          </p:cNvSpPr>
          <p:nvPr>
            <p:ph type="ctrTitle"/>
          </p:nvPr>
        </p:nvSpPr>
        <p:spPr/>
        <p:txBody>
          <a:bodyPr/>
          <a:lstStyle/>
          <a:p>
            <a:r>
              <a:rPr lang="en-US" dirty="0"/>
              <a:t>NPSS Initiatives (5):</a:t>
            </a:r>
            <a:br>
              <a:rPr lang="en-US" dirty="0"/>
            </a:br>
            <a:r>
              <a:rPr lang="en-CA" dirty="0">
                <a:solidFill>
                  <a:srgbClr val="0070C0"/>
                </a:solidFill>
                <a:effectLst/>
                <a:latin typeface="Helvetica" pitchFamily="2" charset="0"/>
              </a:rPr>
              <a:t>Young Professionals</a:t>
            </a:r>
            <a:br>
              <a:rPr lang="en-CA" dirty="0">
                <a:solidFill>
                  <a:srgbClr val="FF4A00"/>
                </a:solidFill>
                <a:effectLst/>
                <a:latin typeface="Helvetica" pitchFamily="2" charset="0"/>
              </a:rPr>
            </a:br>
            <a:endParaRPr lang="en-US" dirty="0"/>
          </a:p>
        </p:txBody>
      </p:sp>
      <p:pic>
        <p:nvPicPr>
          <p:cNvPr id="3" name="Picture 2">
            <a:extLst>
              <a:ext uri="{FF2B5EF4-FFF2-40B4-BE49-F238E27FC236}">
                <a16:creationId xmlns:a16="http://schemas.microsoft.com/office/drawing/2014/main" id="{0BE6112D-C802-5A47-ED08-CADA76E6E08B}"/>
              </a:ext>
            </a:extLst>
          </p:cNvPr>
          <p:cNvPicPr>
            <a:picLocks noChangeAspect="1"/>
          </p:cNvPicPr>
          <p:nvPr/>
        </p:nvPicPr>
        <p:blipFill rotWithShape="1">
          <a:blip r:embed="rId2"/>
          <a:srcRect l="3043" r="1837"/>
          <a:stretch/>
        </p:blipFill>
        <p:spPr>
          <a:xfrm>
            <a:off x="0" y="1512832"/>
            <a:ext cx="9073055" cy="2117835"/>
          </a:xfrm>
          <a:prstGeom prst="rect">
            <a:avLst/>
          </a:prstGeom>
        </p:spPr>
      </p:pic>
    </p:spTree>
    <p:extLst>
      <p:ext uri="{BB962C8B-B14F-4D97-AF65-F5344CB8AC3E}">
        <p14:creationId xmlns:p14="http://schemas.microsoft.com/office/powerpoint/2010/main" val="2649284389"/>
      </p:ext>
    </p:extLst>
  </p:cSld>
  <p:clrMapOvr>
    <a:masterClrMapping/>
  </p:clrMapOvr>
  <mc:AlternateContent xmlns:mc="http://schemas.openxmlformats.org/markup-compatibility/2006" xmlns:p14="http://schemas.microsoft.com/office/powerpoint/2010/main">
    <mc:Choice Requires="p14">
      <p:transition spd="slow" p14:dur="3000" advClick="0" advTm="5738"/>
    </mc:Choice>
    <mc:Fallback xmlns="">
      <p:transition spd="slow" advClick="0" advTm="573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E0854-0415-B6CB-CFB1-A061EAF4356E}"/>
              </a:ext>
            </a:extLst>
          </p:cNvPr>
          <p:cNvSpPr>
            <a:spLocks noGrp="1"/>
          </p:cNvSpPr>
          <p:nvPr>
            <p:ph type="ctrTitle"/>
          </p:nvPr>
        </p:nvSpPr>
        <p:spPr/>
        <p:txBody>
          <a:bodyPr/>
          <a:lstStyle/>
          <a:p>
            <a:r>
              <a:rPr lang="en-US" dirty="0"/>
              <a:t>Our Journals — High-quality, Refereed Archival Publications</a:t>
            </a:r>
          </a:p>
        </p:txBody>
      </p:sp>
      <p:pic>
        <p:nvPicPr>
          <p:cNvPr id="5" name="Picture 4">
            <a:extLst>
              <a:ext uri="{FF2B5EF4-FFF2-40B4-BE49-F238E27FC236}">
                <a16:creationId xmlns:a16="http://schemas.microsoft.com/office/drawing/2014/main" id="{1D86105D-8D02-8A77-3EB3-C0EE050C769C}"/>
              </a:ext>
            </a:extLst>
          </p:cNvPr>
          <p:cNvPicPr>
            <a:picLocks noChangeAspect="1"/>
          </p:cNvPicPr>
          <p:nvPr/>
        </p:nvPicPr>
        <p:blipFill>
          <a:blip r:embed="rId2"/>
          <a:stretch>
            <a:fillRect/>
          </a:stretch>
        </p:blipFill>
        <p:spPr>
          <a:xfrm>
            <a:off x="130502" y="815195"/>
            <a:ext cx="7886263" cy="3970139"/>
          </a:xfrm>
          <a:prstGeom prst="rect">
            <a:avLst/>
          </a:prstGeom>
        </p:spPr>
      </p:pic>
    </p:spTree>
    <p:extLst>
      <p:ext uri="{BB962C8B-B14F-4D97-AF65-F5344CB8AC3E}">
        <p14:creationId xmlns:p14="http://schemas.microsoft.com/office/powerpoint/2010/main" val="1142484886"/>
      </p:ext>
    </p:extLst>
  </p:cSld>
  <p:clrMapOvr>
    <a:masterClrMapping/>
  </p:clrMapOvr>
  <mc:AlternateContent xmlns:mc="http://schemas.openxmlformats.org/markup-compatibility/2006" xmlns:p14="http://schemas.microsoft.com/office/powerpoint/2010/main">
    <mc:Choice Requires="p14">
      <p:transition spd="slow" p14:dur="3000" advClick="0" advTm="7125"/>
    </mc:Choice>
    <mc:Fallback xmlns="">
      <p:transition spd="slow" advClick="0" advTm="712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38E63-20D4-C523-C3F2-946EC1FC95C7}"/>
              </a:ext>
            </a:extLst>
          </p:cNvPr>
          <p:cNvSpPr>
            <a:spLocks noGrp="1"/>
          </p:cNvSpPr>
          <p:nvPr>
            <p:ph type="ctrTitle"/>
          </p:nvPr>
        </p:nvSpPr>
        <p:spPr/>
        <p:txBody>
          <a:bodyPr/>
          <a:lstStyle/>
          <a:p>
            <a:r>
              <a:rPr lang="en-US" dirty="0"/>
              <a:t>Grants, Awards and Recognition</a:t>
            </a:r>
          </a:p>
        </p:txBody>
      </p:sp>
      <p:pic>
        <p:nvPicPr>
          <p:cNvPr id="3" name="Picture 2">
            <a:extLst>
              <a:ext uri="{FF2B5EF4-FFF2-40B4-BE49-F238E27FC236}">
                <a16:creationId xmlns:a16="http://schemas.microsoft.com/office/drawing/2014/main" id="{789ABE27-16F5-D250-9D03-86F1B5603E60}"/>
              </a:ext>
            </a:extLst>
          </p:cNvPr>
          <p:cNvPicPr>
            <a:picLocks noChangeAspect="1"/>
          </p:cNvPicPr>
          <p:nvPr/>
        </p:nvPicPr>
        <p:blipFill rotWithShape="1">
          <a:blip r:embed="rId2"/>
          <a:srcRect l="2547" t="-3483" r="3791" b="-2841"/>
          <a:stretch/>
        </p:blipFill>
        <p:spPr>
          <a:xfrm>
            <a:off x="1" y="1560787"/>
            <a:ext cx="9144000" cy="2175641"/>
          </a:xfrm>
          <a:prstGeom prst="rect">
            <a:avLst/>
          </a:prstGeom>
        </p:spPr>
      </p:pic>
    </p:spTree>
    <p:extLst>
      <p:ext uri="{BB962C8B-B14F-4D97-AF65-F5344CB8AC3E}">
        <p14:creationId xmlns:p14="http://schemas.microsoft.com/office/powerpoint/2010/main" val="584159148"/>
      </p:ext>
    </p:extLst>
  </p:cSld>
  <p:clrMapOvr>
    <a:masterClrMapping/>
  </p:clrMapOvr>
  <mc:AlternateContent xmlns:mc="http://schemas.openxmlformats.org/markup-compatibility/2006" xmlns:p14="http://schemas.microsoft.com/office/powerpoint/2010/main">
    <mc:Choice Requires="p14">
      <p:transition spd="slow" p14:dur="3000" advClick="0" advTm="5208"/>
    </mc:Choice>
    <mc:Fallback xmlns="">
      <p:transition spd="slow" advClick="0" advTm="5208"/>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7"/>
          <p:cNvSpPr txBox="1">
            <a:spLocks noGrp="1"/>
          </p:cNvSpPr>
          <p:nvPr>
            <p:ph type="ctrTitle"/>
          </p:nvPr>
        </p:nvSpPr>
        <p:spPr>
          <a:prstGeom prst="rect">
            <a:avLst/>
          </a:prstGeom>
          <a:noFill/>
          <a:ln>
            <a:noFill/>
          </a:ln>
        </p:spPr>
        <p:txBody>
          <a:bodyPr spcFirstLastPara="1" wrap="square" lIns="68575" tIns="34275" rIns="68575" bIns="34275" anchor="t" anchorCtr="0">
            <a:normAutofit fontScale="90000"/>
          </a:bodyPr>
          <a:lstStyle/>
          <a:p>
            <a:pPr marL="0" lvl="0" indent="0" algn="l" rtl="0">
              <a:spcBef>
                <a:spcPts val="0"/>
              </a:spcBef>
              <a:spcAft>
                <a:spcPts val="0"/>
              </a:spcAft>
              <a:buClr>
                <a:schemeClr val="accent1"/>
              </a:buClr>
              <a:buSzPts val="2700"/>
              <a:buFont typeface="Trebuchet MS"/>
              <a:buNone/>
            </a:pPr>
            <a:r>
              <a:rPr lang="en" dirty="0"/>
              <a:t>Opportunities for  Volunteering</a:t>
            </a:r>
            <a:endParaRPr dirty="0"/>
          </a:p>
        </p:txBody>
      </p:sp>
      <p:sp>
        <p:nvSpPr>
          <p:cNvPr id="304" name="Google Shape;304;p47"/>
          <p:cNvSpPr txBox="1">
            <a:spLocks noGrp="1"/>
          </p:cNvSpPr>
          <p:nvPr>
            <p:ph type="body" idx="2"/>
          </p:nvPr>
        </p:nvSpPr>
        <p:spPr>
          <a:prstGeom prst="rect">
            <a:avLst/>
          </a:prstGeom>
          <a:noFill/>
          <a:ln>
            <a:noFill/>
          </a:ln>
        </p:spPr>
        <p:txBody>
          <a:bodyPr spcFirstLastPara="1" wrap="square" lIns="68575" tIns="34275" rIns="68575" bIns="34275" anchor="t" anchorCtr="0">
            <a:normAutofit/>
          </a:bodyPr>
          <a:lstStyle/>
          <a:p>
            <a:pPr marL="254000" lvl="0" indent="-256857" algn="l" rtl="0">
              <a:spcBef>
                <a:spcPts val="0"/>
              </a:spcBef>
              <a:spcAft>
                <a:spcPts val="0"/>
              </a:spcAft>
              <a:buSzPct val="80952"/>
              <a:buChar char="►"/>
            </a:pPr>
            <a:r>
              <a:rPr lang="en" sz="2100"/>
              <a:t>Help organizing conferences</a:t>
            </a:r>
            <a:endParaRPr/>
          </a:p>
          <a:p>
            <a:pPr marL="254000" lvl="0" indent="-256857" algn="l" rtl="0">
              <a:spcBef>
                <a:spcPts val="800"/>
              </a:spcBef>
              <a:spcAft>
                <a:spcPts val="0"/>
              </a:spcAft>
              <a:buSzPct val="80952"/>
              <a:buChar char="►"/>
            </a:pPr>
            <a:r>
              <a:rPr lang="en" sz="2100"/>
              <a:t>Review papers</a:t>
            </a:r>
            <a:endParaRPr/>
          </a:p>
          <a:p>
            <a:pPr marL="254000" lvl="0" indent="-256857" algn="l" rtl="0">
              <a:spcBef>
                <a:spcPts val="800"/>
              </a:spcBef>
              <a:spcAft>
                <a:spcPts val="0"/>
              </a:spcAft>
              <a:buSzPct val="80952"/>
              <a:buChar char="►"/>
            </a:pPr>
            <a:r>
              <a:rPr lang="en" sz="2100"/>
              <a:t>Bring in new ideas</a:t>
            </a:r>
            <a:endParaRPr/>
          </a:p>
          <a:p>
            <a:pPr marL="254000" lvl="0" indent="-256857" algn="l" rtl="0">
              <a:spcBef>
                <a:spcPts val="800"/>
              </a:spcBef>
              <a:spcAft>
                <a:spcPts val="0"/>
              </a:spcAft>
              <a:buSzPct val="80952"/>
              <a:buChar char="►"/>
            </a:pPr>
            <a:r>
              <a:rPr lang="en" sz="2100"/>
              <a:t>Become part of a committee</a:t>
            </a:r>
            <a:endParaRPr/>
          </a:p>
          <a:p>
            <a:pPr marL="254000" lvl="0" indent="-256857" algn="l" rtl="0">
              <a:spcBef>
                <a:spcPts val="800"/>
              </a:spcBef>
              <a:spcAft>
                <a:spcPts val="0"/>
              </a:spcAft>
              <a:buSzPct val="80952"/>
              <a:buChar char="►"/>
            </a:pPr>
            <a:r>
              <a:rPr lang="en" sz="2100"/>
              <a:t>What would you do better if you would be our next president?</a:t>
            </a:r>
            <a:endParaRPr/>
          </a:p>
          <a:p>
            <a:pPr marL="254000" lvl="0" indent="-256857" algn="l" rtl="0">
              <a:spcBef>
                <a:spcPts val="800"/>
              </a:spcBef>
              <a:spcAft>
                <a:spcPts val="0"/>
              </a:spcAft>
              <a:buSzPct val="80952"/>
              <a:buChar char="►"/>
            </a:pPr>
            <a:r>
              <a:rPr lang="en" sz="2100"/>
              <a:t>Participate in summer schools, Women-in-Engineering (WIE) events</a:t>
            </a:r>
            <a:br>
              <a:rPr lang="en" sz="2100"/>
            </a:br>
            <a:br>
              <a:rPr lang="en" sz="2100"/>
            </a:br>
            <a:r>
              <a:rPr lang="en" sz="2100"/>
              <a:t>This will look nice on your CV!</a:t>
            </a:r>
            <a:endParaRPr/>
          </a:p>
          <a:p>
            <a:pPr marL="254000" lvl="0" indent="-165100" algn="l" rtl="0">
              <a:spcBef>
                <a:spcPts val="800"/>
              </a:spcBef>
              <a:spcAft>
                <a:spcPts val="0"/>
              </a:spcAft>
              <a:buSzPct val="80952"/>
              <a:buNone/>
            </a:pPr>
            <a:endParaRPr sz="2100"/>
          </a:p>
        </p:txBody>
      </p:sp>
    </p:spTree>
  </p:cSld>
  <p:clrMapOvr>
    <a:masterClrMapping/>
  </p:clrMapOvr>
  <mc:AlternateContent xmlns:mc="http://schemas.openxmlformats.org/markup-compatibility/2006" xmlns:p14="http://schemas.microsoft.com/office/powerpoint/2010/main">
    <mc:Choice Requires="p14">
      <p:transition spd="slow" p14:dur="3000" advClick="0" advTm="6111"/>
    </mc:Choice>
    <mc:Fallback xmlns="">
      <p:transition spd="slow" advClick="0" advTm="6111"/>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8"/>
          <p:cNvSpPr txBox="1">
            <a:spLocks noGrp="1"/>
          </p:cNvSpPr>
          <p:nvPr>
            <p:ph type="title"/>
          </p:nvPr>
        </p:nvSpPr>
        <p:spPr>
          <a:xfrm>
            <a:off x="287283" y="244366"/>
            <a:ext cx="6447501" cy="990600"/>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accent1"/>
              </a:buClr>
              <a:buSzPts val="2700"/>
              <a:buFont typeface="Noto Sans Symbols"/>
              <a:buNone/>
            </a:pPr>
            <a:r>
              <a:rPr lang="en" dirty="0" err="1">
                <a:latin typeface="Noto Sans Symbols"/>
                <a:ea typeface="Noto Sans Symbols"/>
                <a:cs typeface="Noto Sans Symbols"/>
                <a:sym typeface="Noto Sans Symbols"/>
              </a:rPr>
              <a:t>μ</a:t>
            </a:r>
            <a:r>
              <a:rPr lang="en" dirty="0" err="1"/>
              <a:t>Volunteering</a:t>
            </a:r>
            <a:r>
              <a:rPr lang="en" dirty="0"/>
              <a:t> </a:t>
            </a:r>
            <a:r>
              <a:rPr lang="en" u="sng" dirty="0">
                <a:solidFill>
                  <a:schemeClr val="hlink"/>
                </a:solidFill>
                <a:hlinkClick r:id="rId3"/>
              </a:rPr>
              <a:t>http://uv.ieee.org</a:t>
            </a:r>
            <a:br>
              <a:rPr lang="en" dirty="0"/>
            </a:br>
            <a:endParaRPr dirty="0"/>
          </a:p>
        </p:txBody>
      </p:sp>
      <p:pic>
        <p:nvPicPr>
          <p:cNvPr id="310" name="Google Shape;310;p48"/>
          <p:cNvPicPr preferRelativeResize="0">
            <a:picLocks noGrp="1"/>
          </p:cNvPicPr>
          <p:nvPr>
            <p:ph type="body" idx="1"/>
          </p:nvPr>
        </p:nvPicPr>
        <p:blipFill rotWithShape="1">
          <a:blip r:embed="rId4">
            <a:alphaModFix/>
          </a:blip>
          <a:srcRect/>
          <a:stretch/>
        </p:blipFill>
        <p:spPr>
          <a:xfrm>
            <a:off x="3350172" y="646386"/>
            <a:ext cx="5088878" cy="418968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000" advClick="0" advTm="6598"/>
    </mc:Choice>
    <mc:Fallback xmlns="">
      <p:transition spd="slow" advClick="0" advTm="6598"/>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F2BE1-72A8-2B84-961B-1F2467E92DB4}"/>
              </a:ext>
            </a:extLst>
          </p:cNvPr>
          <p:cNvSpPr>
            <a:spLocks noGrp="1"/>
          </p:cNvSpPr>
          <p:nvPr>
            <p:ph type="ctrTitle"/>
          </p:nvPr>
        </p:nvSpPr>
        <p:spPr>
          <a:xfrm>
            <a:off x="187252" y="228600"/>
            <a:ext cx="8531162" cy="391130"/>
          </a:xfrm>
        </p:spPr>
        <p:txBody>
          <a:bodyPr/>
          <a:lstStyle/>
          <a:p>
            <a:r>
              <a:rPr lang="en-US" dirty="0"/>
              <a:t>Where do I get more information:</a:t>
            </a:r>
            <a:br>
              <a:rPr lang="en-US" dirty="0"/>
            </a:br>
            <a:r>
              <a:rPr lang="en-US" dirty="0"/>
              <a:t>membership desk!</a:t>
            </a:r>
          </a:p>
        </p:txBody>
      </p:sp>
      <p:pic>
        <p:nvPicPr>
          <p:cNvPr id="4" name="Picture 3">
            <a:extLst>
              <a:ext uri="{FF2B5EF4-FFF2-40B4-BE49-F238E27FC236}">
                <a16:creationId xmlns:a16="http://schemas.microsoft.com/office/drawing/2014/main" id="{DA46CA33-A699-A02C-6233-A2663A6415DE}"/>
              </a:ext>
            </a:extLst>
          </p:cNvPr>
          <p:cNvPicPr>
            <a:picLocks noChangeAspect="1"/>
          </p:cNvPicPr>
          <p:nvPr/>
        </p:nvPicPr>
        <p:blipFill>
          <a:blip r:embed="rId2"/>
          <a:stretch>
            <a:fillRect/>
          </a:stretch>
        </p:blipFill>
        <p:spPr>
          <a:xfrm>
            <a:off x="2886891" y="1067324"/>
            <a:ext cx="5610723" cy="3745100"/>
          </a:xfrm>
          <a:prstGeom prst="rect">
            <a:avLst/>
          </a:prstGeom>
        </p:spPr>
      </p:pic>
    </p:spTree>
    <p:extLst>
      <p:ext uri="{BB962C8B-B14F-4D97-AF65-F5344CB8AC3E}">
        <p14:creationId xmlns:p14="http://schemas.microsoft.com/office/powerpoint/2010/main" val="3874400429"/>
      </p:ext>
    </p:extLst>
  </p:cSld>
  <p:clrMapOvr>
    <a:masterClrMapping/>
  </p:clrMapOvr>
  <mc:AlternateContent xmlns:mc="http://schemas.openxmlformats.org/markup-compatibility/2006" xmlns:p14="http://schemas.microsoft.com/office/powerpoint/2010/main">
    <mc:Choice Requires="p14">
      <p:transition spd="slow" p14:dur="3000" advClick="0" advTm="6562"/>
    </mc:Choice>
    <mc:Fallback xmlns="">
      <p:transition spd="slow" advClick="0" advTm="6562"/>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3"/>
          <p:cNvSpPr txBox="1">
            <a:spLocks noGrp="1"/>
          </p:cNvSpPr>
          <p:nvPr>
            <p:ph type="title"/>
          </p:nvPr>
        </p:nvSpPr>
        <p:spPr>
          <a:xfrm>
            <a:off x="508000" y="457200"/>
            <a:ext cx="6447501" cy="990600"/>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accent1"/>
              </a:buClr>
              <a:buSzPts val="2700"/>
              <a:buFont typeface="Trebuchet MS"/>
              <a:buNone/>
            </a:pPr>
            <a:r>
              <a:rPr lang="en-US" b="1" dirty="0">
                <a:solidFill>
                  <a:schemeClr val="accent1"/>
                </a:solidFill>
              </a:rPr>
              <a:t>Why am I part of IEEE NPSS? </a:t>
            </a:r>
            <a:br>
              <a:rPr lang="en-US" dirty="0"/>
            </a:br>
            <a:r>
              <a:rPr lang="en" dirty="0"/>
              <a:t>Reason #1: Support the Society</a:t>
            </a:r>
            <a:endParaRPr dirty="0"/>
          </a:p>
        </p:txBody>
      </p:sp>
      <p:sp>
        <p:nvSpPr>
          <p:cNvPr id="280" name="Google Shape;280;p43"/>
          <p:cNvSpPr txBox="1">
            <a:spLocks noGrp="1"/>
          </p:cNvSpPr>
          <p:nvPr>
            <p:ph type="body" idx="1"/>
          </p:nvPr>
        </p:nvSpPr>
        <p:spPr>
          <a:xfrm>
            <a:off x="508000" y="1620442"/>
            <a:ext cx="6447501" cy="2910580"/>
          </a:xfrm>
          <a:prstGeom prst="rect">
            <a:avLst/>
          </a:prstGeom>
          <a:noFill/>
          <a:ln>
            <a:noFill/>
          </a:ln>
        </p:spPr>
        <p:txBody>
          <a:bodyPr spcFirstLastPara="1" wrap="square" lIns="68575" tIns="34275" rIns="68575" bIns="34275" anchor="t" anchorCtr="0">
            <a:normAutofit/>
          </a:bodyPr>
          <a:lstStyle/>
          <a:p>
            <a:pPr marL="254000" lvl="0" indent="-247650" algn="l" rtl="0">
              <a:spcBef>
                <a:spcPts val="0"/>
              </a:spcBef>
              <a:spcAft>
                <a:spcPts val="0"/>
              </a:spcAft>
              <a:buSzPts val="1900"/>
              <a:buChar char="►"/>
            </a:pPr>
            <a:r>
              <a:rPr lang="en" sz="2400" dirty="0"/>
              <a:t>I </a:t>
            </a:r>
            <a:r>
              <a:rPr lang="en" sz="2400" b="1" dirty="0"/>
              <a:t>believe</a:t>
            </a:r>
            <a:r>
              <a:rPr lang="en" sz="2400" dirty="0"/>
              <a:t> what IEEE does is </a:t>
            </a:r>
            <a:r>
              <a:rPr lang="en" sz="2400" b="1" dirty="0"/>
              <a:t>great</a:t>
            </a:r>
            <a:r>
              <a:rPr lang="en" sz="2400" dirty="0"/>
              <a:t> and I want this </a:t>
            </a:r>
            <a:r>
              <a:rPr lang="en" sz="2400" b="1" dirty="0"/>
              <a:t>to continue</a:t>
            </a:r>
            <a:endParaRPr dirty="0"/>
          </a:p>
          <a:p>
            <a:pPr marL="254000" lvl="0" indent="-247650" algn="l" rtl="0">
              <a:spcBef>
                <a:spcPts val="800"/>
              </a:spcBef>
              <a:spcAft>
                <a:spcPts val="0"/>
              </a:spcAft>
              <a:buSzPts val="1900"/>
              <a:buChar char="►"/>
            </a:pPr>
            <a:r>
              <a:rPr lang="en" sz="2400" dirty="0"/>
              <a:t>My membership </a:t>
            </a:r>
            <a:r>
              <a:rPr lang="en" sz="2400" b="1" dirty="0"/>
              <a:t>supports the society</a:t>
            </a:r>
            <a:r>
              <a:rPr lang="en" sz="2400" dirty="0"/>
              <a:t>, no society without members</a:t>
            </a:r>
            <a:endParaRPr dirty="0"/>
          </a:p>
          <a:p>
            <a:pPr marL="254000" lvl="0" indent="-247650" algn="l" rtl="0">
              <a:spcBef>
                <a:spcPts val="800"/>
              </a:spcBef>
              <a:spcAft>
                <a:spcPts val="0"/>
              </a:spcAft>
              <a:buSzPts val="1900"/>
              <a:buChar char="►"/>
            </a:pPr>
            <a:r>
              <a:rPr lang="en" sz="2400" dirty="0"/>
              <a:t>For the same reason I’m a member of </a:t>
            </a:r>
            <a:r>
              <a:rPr lang="en" sz="2400" b="1" dirty="0"/>
              <a:t>Greenpeace</a:t>
            </a:r>
            <a:r>
              <a:rPr lang="en" sz="2400" dirty="0"/>
              <a:t> and </a:t>
            </a:r>
            <a:r>
              <a:rPr lang="en" sz="2400" b="1" dirty="0"/>
              <a:t>Wikipedia</a:t>
            </a:r>
            <a:endParaRPr dirty="0"/>
          </a:p>
        </p:txBody>
      </p:sp>
    </p:spTree>
  </p:cSld>
  <p:clrMapOvr>
    <a:masterClrMapping/>
  </p:clrMapOvr>
  <mc:AlternateContent xmlns:mc="http://schemas.openxmlformats.org/markup-compatibility/2006" xmlns:p14="http://schemas.microsoft.com/office/powerpoint/2010/main">
    <mc:Choice Requires="p14">
      <p:transition spd="slow" p14:dur="3000" advClick="0" advTm="8105"/>
    </mc:Choice>
    <mc:Fallback xmlns="">
      <p:transition spd="slow" advClick="0" advTm="810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693FDBBB-2814-D74E-A319-F5E39A79556E}"/>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t="2" b="18537"/>
          <a:stretch/>
        </p:blipFill>
        <p:spPr>
          <a:xfrm>
            <a:off x="0" y="23223"/>
            <a:ext cx="9144000" cy="4949372"/>
          </a:xfrm>
          <a:prstGeom prst="rect">
            <a:avLst/>
          </a:prstGeom>
          <a:solidFill>
            <a:schemeClr val="bg1"/>
          </a:solidFill>
        </p:spPr>
      </p:pic>
      <p:sp>
        <p:nvSpPr>
          <p:cNvPr id="5" name="Text Placeholder 2">
            <a:extLst>
              <a:ext uri="{FF2B5EF4-FFF2-40B4-BE49-F238E27FC236}">
                <a16:creationId xmlns:a16="http://schemas.microsoft.com/office/drawing/2014/main" id="{214D12AC-F0B0-4A45-99A8-79A653F4576C}"/>
              </a:ext>
            </a:extLst>
          </p:cNvPr>
          <p:cNvSpPr txBox="1">
            <a:spLocks/>
          </p:cNvSpPr>
          <p:nvPr/>
        </p:nvSpPr>
        <p:spPr bwMode="auto">
          <a:xfrm>
            <a:off x="296555" y="3327993"/>
            <a:ext cx="8847446" cy="57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Clr>
                <a:srgbClr val="0066A1"/>
              </a:buClr>
              <a:buFont typeface="LucidaGrande" charset="0"/>
              <a:buChar char="▸"/>
              <a:defRPr sz="165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Clr>
                <a:srgbClr val="0066A1"/>
              </a:buClr>
              <a:buFont typeface="LucidaGrande" charset="0"/>
              <a:buChar char="-"/>
              <a:defRPr sz="135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Clr>
                <a:srgbClr val="0066A1"/>
              </a:buClr>
              <a:buFont typeface="Arial" charset="0"/>
              <a:buChar char="•"/>
              <a:defRPr sz="135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Clr>
                <a:srgbClr val="0066A1"/>
              </a:buClr>
              <a:buFont typeface="Wingdings" charset="2"/>
              <a:buChar char="§"/>
              <a:defRPr sz="1350"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b="1" dirty="0">
                <a:solidFill>
                  <a:srgbClr val="0066A1"/>
                </a:solidFill>
                <a:cs typeface="Calibri"/>
              </a:rPr>
              <a:t>2,562</a:t>
            </a:r>
            <a:r>
              <a:rPr lang="en-US" sz="1800" dirty="0">
                <a:latin typeface="Calibri"/>
                <a:cs typeface="Calibri"/>
              </a:rPr>
              <a:t> Chapters that unite local members with similar technical interests </a:t>
            </a:r>
          </a:p>
        </p:txBody>
      </p:sp>
      <p:sp>
        <p:nvSpPr>
          <p:cNvPr id="6" name="Text Placeholder 3">
            <a:extLst>
              <a:ext uri="{FF2B5EF4-FFF2-40B4-BE49-F238E27FC236}">
                <a16:creationId xmlns:a16="http://schemas.microsoft.com/office/drawing/2014/main" id="{B4C40A88-9601-7F48-8617-1DD5A5996954}"/>
              </a:ext>
            </a:extLst>
          </p:cNvPr>
          <p:cNvSpPr txBox="1">
            <a:spLocks/>
          </p:cNvSpPr>
          <p:nvPr/>
        </p:nvSpPr>
        <p:spPr>
          <a:xfrm>
            <a:off x="296554" y="933636"/>
            <a:ext cx="8847446" cy="1357806"/>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Clr>
                <a:srgbClr val="0066A1"/>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6A1"/>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6A1"/>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6A1"/>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600" b="1" i="1" dirty="0">
                <a:solidFill>
                  <a:srgbClr val="01B4E3"/>
                </a:solidFill>
              </a:rPr>
              <a:t>IEEE has…</a:t>
            </a:r>
          </a:p>
          <a:p>
            <a:pPr>
              <a:buSzPct val="100000"/>
            </a:pPr>
            <a:r>
              <a:rPr lang="en-US" sz="1800" dirty="0">
                <a:latin typeface="Calibri"/>
                <a:cs typeface="Calibri"/>
              </a:rPr>
              <a:t>Over </a:t>
            </a:r>
            <a:r>
              <a:rPr lang="en-US" sz="1800" b="1" dirty="0">
                <a:solidFill>
                  <a:srgbClr val="0066A1"/>
                </a:solidFill>
                <a:latin typeface="Calibri"/>
                <a:cs typeface="Calibri"/>
              </a:rPr>
              <a:t>400,000</a:t>
            </a:r>
            <a:r>
              <a:rPr lang="en-US" sz="1800" dirty="0">
                <a:latin typeface="Calibri"/>
                <a:cs typeface="Calibri"/>
              </a:rPr>
              <a:t> members </a:t>
            </a:r>
            <a:br>
              <a:rPr lang="en-US" sz="1800" dirty="0">
                <a:latin typeface="Calibri" panose="020F0502020204030204" pitchFamily="34" charset="0"/>
                <a:cs typeface="Calibri" panose="020F0502020204030204" pitchFamily="34" charset="0"/>
              </a:rPr>
            </a:br>
            <a:r>
              <a:rPr lang="en-US" sz="1800" dirty="0">
                <a:latin typeface="Calibri"/>
                <a:cs typeface="Calibri"/>
              </a:rPr>
              <a:t>in more than </a:t>
            </a:r>
            <a:r>
              <a:rPr lang="en-US" sz="1800" b="1" dirty="0">
                <a:solidFill>
                  <a:srgbClr val="0066A1"/>
                </a:solidFill>
                <a:latin typeface="Calibri"/>
                <a:cs typeface="Calibri"/>
              </a:rPr>
              <a:t>160</a:t>
            </a:r>
            <a:r>
              <a:rPr lang="en-US" sz="1800" dirty="0">
                <a:latin typeface="Calibri"/>
                <a:cs typeface="Calibri"/>
              </a:rPr>
              <a:t> countries, </a:t>
            </a:r>
            <a:br>
              <a:rPr lang="en-US" sz="1800" dirty="0">
                <a:latin typeface="Calibri" panose="020F0502020204030204" pitchFamily="34" charset="0"/>
                <a:cs typeface="Calibri" panose="020F0502020204030204" pitchFamily="34" charset="0"/>
              </a:rPr>
            </a:br>
            <a:r>
              <a:rPr lang="en-US" sz="1400" dirty="0">
                <a:latin typeface="Calibri"/>
                <a:cs typeface="Calibri"/>
              </a:rPr>
              <a:t>more than 60 percent of whom are </a:t>
            </a:r>
            <a:br>
              <a:rPr lang="en-US" sz="1400" dirty="0">
                <a:latin typeface="Calibri" panose="020F0502020204030204" pitchFamily="34" charset="0"/>
                <a:cs typeface="Calibri" panose="020F0502020204030204" pitchFamily="34" charset="0"/>
              </a:rPr>
            </a:br>
            <a:r>
              <a:rPr lang="en-US" sz="1400" dirty="0">
                <a:latin typeface="Calibri"/>
                <a:cs typeface="Calibri"/>
              </a:rPr>
              <a:t>from outside the United States </a:t>
            </a:r>
          </a:p>
        </p:txBody>
      </p:sp>
      <p:sp>
        <p:nvSpPr>
          <p:cNvPr id="7" name="Text Placeholder 2">
            <a:extLst>
              <a:ext uri="{FF2B5EF4-FFF2-40B4-BE49-F238E27FC236}">
                <a16:creationId xmlns:a16="http://schemas.microsoft.com/office/drawing/2014/main" id="{C31E30DF-6F50-F543-90A1-011FFAD12F7D}"/>
              </a:ext>
            </a:extLst>
          </p:cNvPr>
          <p:cNvSpPr txBox="1">
            <a:spLocks/>
          </p:cNvSpPr>
          <p:nvPr/>
        </p:nvSpPr>
        <p:spPr bwMode="auto">
          <a:xfrm>
            <a:off x="296555" y="2741692"/>
            <a:ext cx="8847445" cy="51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Clr>
                <a:srgbClr val="0066A1"/>
              </a:buClr>
              <a:buFont typeface="LucidaGrande" charset="0"/>
              <a:buChar char="▸"/>
              <a:defRPr sz="165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Clr>
                <a:srgbClr val="0066A1"/>
              </a:buClr>
              <a:buFont typeface="LucidaGrande" charset="0"/>
              <a:buChar char="-"/>
              <a:defRPr sz="135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Clr>
                <a:srgbClr val="0066A1"/>
              </a:buClr>
              <a:buFont typeface="Arial" charset="0"/>
              <a:buChar char="•"/>
              <a:defRPr sz="135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Clr>
                <a:srgbClr val="0066A1"/>
              </a:buClr>
              <a:buFont typeface="Wingdings" charset="2"/>
              <a:buChar char="§"/>
              <a:defRPr sz="1350"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b="1" dirty="0">
                <a:solidFill>
                  <a:srgbClr val="0066A1"/>
                </a:solidFill>
                <a:latin typeface="Calibri" panose="020F0502020204030204" pitchFamily="34" charset="0"/>
                <a:cs typeface="Calibri" panose="020F0502020204030204" pitchFamily="34" charset="0"/>
              </a:rPr>
              <a:t>342</a:t>
            </a:r>
            <a:r>
              <a:rPr lang="en-US" sz="1800" dirty="0">
                <a:latin typeface="Calibri" panose="020F0502020204030204" pitchFamily="34" charset="0"/>
                <a:cs typeface="Calibri" panose="020F0502020204030204" pitchFamily="34" charset="0"/>
              </a:rPr>
              <a:t> Sections in </a:t>
            </a:r>
            <a:r>
              <a:rPr lang="en-US" sz="1800" b="1" dirty="0">
                <a:solidFill>
                  <a:srgbClr val="0066A1"/>
                </a:solidFill>
                <a:latin typeface="Calibri" panose="020F0502020204030204" pitchFamily="34" charset="0"/>
                <a:cs typeface="Calibri" panose="020F0502020204030204" pitchFamily="34" charset="0"/>
              </a:rPr>
              <a:t>ten</a:t>
            </a:r>
            <a:r>
              <a:rPr lang="en-US" sz="1800" dirty="0">
                <a:latin typeface="Calibri" panose="020F0502020204030204" pitchFamily="34" charset="0"/>
                <a:cs typeface="Calibri" panose="020F0502020204030204" pitchFamily="34" charset="0"/>
              </a:rPr>
              <a:t> geographic </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Regions worldwide</a:t>
            </a:r>
            <a:r>
              <a:rPr lang="en-US" sz="1600" dirty="0">
                <a:latin typeface="Calibri" panose="020F0502020204030204" pitchFamily="34" charset="0"/>
                <a:cs typeface="Calibri" panose="020F0502020204030204" pitchFamily="34" charset="0"/>
              </a:rPr>
              <a:t> </a:t>
            </a:r>
          </a:p>
        </p:txBody>
      </p:sp>
      <p:sp>
        <p:nvSpPr>
          <p:cNvPr id="8" name="Text Placeholder 2">
            <a:extLst>
              <a:ext uri="{FF2B5EF4-FFF2-40B4-BE49-F238E27FC236}">
                <a16:creationId xmlns:a16="http://schemas.microsoft.com/office/drawing/2014/main" id="{6F0A2DB8-4B25-564F-A0C7-FC87A8028EA6}"/>
              </a:ext>
            </a:extLst>
          </p:cNvPr>
          <p:cNvSpPr txBox="1">
            <a:spLocks/>
          </p:cNvSpPr>
          <p:nvPr/>
        </p:nvSpPr>
        <p:spPr bwMode="auto">
          <a:xfrm>
            <a:off x="296554" y="2346160"/>
            <a:ext cx="8847445" cy="329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Clr>
                <a:srgbClr val="0066A1"/>
              </a:buClr>
              <a:buFont typeface="LucidaGrande" charset="0"/>
              <a:buChar char="▸"/>
              <a:defRPr sz="165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Clr>
                <a:srgbClr val="0066A1"/>
              </a:buClr>
              <a:buFont typeface="LucidaGrande" charset="0"/>
              <a:buChar char="-"/>
              <a:defRPr sz="135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Clr>
                <a:srgbClr val="0066A1"/>
              </a:buClr>
              <a:buFont typeface="Arial" charset="0"/>
              <a:buChar char="•"/>
              <a:defRPr sz="135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Clr>
                <a:srgbClr val="0066A1"/>
              </a:buClr>
              <a:buFont typeface="Wingdings" charset="2"/>
              <a:buChar char="§"/>
              <a:defRPr sz="1350"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a:cs typeface="Calibri"/>
              </a:rPr>
              <a:t>More than </a:t>
            </a:r>
            <a:r>
              <a:rPr lang="en-US" sz="1800" b="1">
                <a:solidFill>
                  <a:srgbClr val="0066A1"/>
                </a:solidFill>
                <a:ea typeface="+mn-lt"/>
                <a:cs typeface="+mn-lt"/>
              </a:rPr>
              <a:t>107,000</a:t>
            </a:r>
            <a:r>
              <a:rPr lang="en-US" sz="1800">
                <a:cs typeface="Calibri"/>
              </a:rPr>
              <a:t> </a:t>
            </a:r>
            <a:r>
              <a:rPr lang="en-US" sz="1800" dirty="0">
                <a:cs typeface="Calibri"/>
              </a:rPr>
              <a:t>Student members</a:t>
            </a:r>
            <a:r>
              <a:rPr lang="en-US" sz="1600" dirty="0">
                <a:cs typeface="Calibri"/>
              </a:rPr>
              <a:t> </a:t>
            </a:r>
            <a:endParaRPr lang="en-US" sz="1800" dirty="0"/>
          </a:p>
        </p:txBody>
      </p:sp>
      <p:sp>
        <p:nvSpPr>
          <p:cNvPr id="11" name="Text Placeholder 2">
            <a:extLst>
              <a:ext uri="{FF2B5EF4-FFF2-40B4-BE49-F238E27FC236}">
                <a16:creationId xmlns:a16="http://schemas.microsoft.com/office/drawing/2014/main" id="{5A4B6FBB-3250-1240-A983-716DBA6259EC}"/>
              </a:ext>
            </a:extLst>
          </p:cNvPr>
          <p:cNvSpPr txBox="1">
            <a:spLocks/>
          </p:cNvSpPr>
          <p:nvPr/>
        </p:nvSpPr>
        <p:spPr bwMode="auto">
          <a:xfrm>
            <a:off x="303964" y="4357914"/>
            <a:ext cx="8840036" cy="38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Clr>
                <a:srgbClr val="0066A1"/>
              </a:buClr>
              <a:buFont typeface="LucidaGrande" charset="0"/>
              <a:buChar char="▸"/>
              <a:defRPr sz="165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Clr>
                <a:srgbClr val="0066A1"/>
              </a:buClr>
              <a:buFont typeface="LucidaGrande" charset="0"/>
              <a:buChar char="-"/>
              <a:defRPr sz="135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Clr>
                <a:srgbClr val="0066A1"/>
              </a:buClr>
              <a:buFont typeface="Arial" charset="0"/>
              <a:buChar char="•"/>
              <a:defRPr sz="135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Clr>
                <a:srgbClr val="0066A1"/>
              </a:buClr>
              <a:buFont typeface="Wingdings" charset="2"/>
              <a:buChar char="§"/>
              <a:defRPr sz="1350"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b="1" dirty="0">
                <a:solidFill>
                  <a:srgbClr val="0066A1"/>
                </a:solidFill>
                <a:latin typeface="Calibri"/>
                <a:cs typeface="Calibri"/>
              </a:rPr>
              <a:t>580</a:t>
            </a:r>
            <a:r>
              <a:rPr lang="en-US" sz="1800" dirty="0">
                <a:latin typeface="Calibri"/>
                <a:cs typeface="Calibri"/>
              </a:rPr>
              <a:t> affinity groups and growing</a:t>
            </a:r>
          </a:p>
        </p:txBody>
      </p:sp>
      <p:sp>
        <p:nvSpPr>
          <p:cNvPr id="12" name="Text Placeholder 2">
            <a:extLst>
              <a:ext uri="{FF2B5EF4-FFF2-40B4-BE49-F238E27FC236}">
                <a16:creationId xmlns:a16="http://schemas.microsoft.com/office/drawing/2014/main" id="{F0A06F71-73CA-1D4F-B44A-42B2059B23D9}"/>
              </a:ext>
            </a:extLst>
          </p:cNvPr>
          <p:cNvSpPr txBox="1">
            <a:spLocks/>
          </p:cNvSpPr>
          <p:nvPr/>
        </p:nvSpPr>
        <p:spPr bwMode="auto">
          <a:xfrm>
            <a:off x="296555" y="3687611"/>
            <a:ext cx="8847445" cy="5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Clr>
                <a:srgbClr val="0066A1"/>
              </a:buClr>
              <a:buFont typeface="LucidaGrande" charset="0"/>
              <a:buChar char="▸"/>
              <a:defRPr sz="165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Clr>
                <a:srgbClr val="0066A1"/>
              </a:buClr>
              <a:buFont typeface="LucidaGrande" charset="0"/>
              <a:buChar char="-"/>
              <a:defRPr sz="135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Clr>
                <a:srgbClr val="0066A1"/>
              </a:buClr>
              <a:buFont typeface="Arial" charset="0"/>
              <a:buChar char="•"/>
              <a:defRPr sz="135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Clr>
                <a:srgbClr val="0066A1"/>
              </a:buClr>
              <a:buFont typeface="Wingdings" charset="2"/>
              <a:buChar char="§"/>
              <a:defRPr sz="1350"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b="1" dirty="0">
                <a:solidFill>
                  <a:srgbClr val="0066A1"/>
                </a:solidFill>
                <a:latin typeface="Calibri"/>
                <a:cs typeface="Calibri"/>
              </a:rPr>
              <a:t>3,485</a:t>
            </a:r>
            <a:r>
              <a:rPr lang="en-US" sz="1800" dirty="0">
                <a:latin typeface="Calibri"/>
                <a:cs typeface="Calibri"/>
              </a:rPr>
              <a:t> Student Branches at colleges and universities in over </a:t>
            </a:r>
            <a:r>
              <a:rPr lang="en-US" sz="1800" b="1" dirty="0">
                <a:solidFill>
                  <a:srgbClr val="0066A1"/>
                </a:solidFill>
                <a:latin typeface="Calibri"/>
                <a:cs typeface="Calibri"/>
              </a:rPr>
              <a:t>100</a:t>
            </a:r>
            <a:r>
              <a:rPr lang="en-US" sz="1800" dirty="0">
                <a:latin typeface="Calibri"/>
                <a:cs typeface="Calibri"/>
              </a:rPr>
              <a:t> countries</a:t>
            </a:r>
          </a:p>
        </p:txBody>
      </p:sp>
      <p:sp>
        <p:nvSpPr>
          <p:cNvPr id="13" name="Text Placeholder 2">
            <a:extLst>
              <a:ext uri="{FF2B5EF4-FFF2-40B4-BE49-F238E27FC236}">
                <a16:creationId xmlns:a16="http://schemas.microsoft.com/office/drawing/2014/main" id="{7F5691C2-5C8F-6449-A09B-FCB0696209A2}"/>
              </a:ext>
            </a:extLst>
          </p:cNvPr>
          <p:cNvSpPr txBox="1">
            <a:spLocks/>
          </p:cNvSpPr>
          <p:nvPr/>
        </p:nvSpPr>
        <p:spPr bwMode="auto">
          <a:xfrm>
            <a:off x="296555" y="4029819"/>
            <a:ext cx="8847445" cy="409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Clr>
                <a:srgbClr val="0066A1"/>
              </a:buClr>
              <a:buFont typeface="LucidaGrande" charset="0"/>
              <a:buChar char="▸"/>
              <a:defRPr sz="165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Clr>
                <a:srgbClr val="0066A1"/>
              </a:buClr>
              <a:buFont typeface="LucidaGrande" charset="0"/>
              <a:buChar char="-"/>
              <a:defRPr sz="135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Clr>
                <a:srgbClr val="0066A1"/>
              </a:buClr>
              <a:buFont typeface="Arial" charset="0"/>
              <a:buChar char="•"/>
              <a:defRPr sz="135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Clr>
                <a:srgbClr val="0066A1"/>
              </a:buClr>
              <a:buFont typeface="Wingdings" charset="2"/>
              <a:buChar char="§"/>
              <a:defRPr sz="1350"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b="1" dirty="0">
                <a:solidFill>
                  <a:srgbClr val="0066A1"/>
                </a:solidFill>
                <a:latin typeface="Calibri"/>
                <a:cs typeface="Calibri"/>
              </a:rPr>
              <a:t>2,877</a:t>
            </a:r>
            <a:r>
              <a:rPr lang="en-US" sz="1800" dirty="0">
                <a:latin typeface="Calibri"/>
                <a:cs typeface="Calibri"/>
              </a:rPr>
              <a:t> Student Branch Chapters of IEEE technical Societies</a:t>
            </a:r>
          </a:p>
        </p:txBody>
      </p:sp>
      <p:sp>
        <p:nvSpPr>
          <p:cNvPr id="21" name="Title 18">
            <a:extLst>
              <a:ext uri="{FF2B5EF4-FFF2-40B4-BE49-F238E27FC236}">
                <a16:creationId xmlns:a16="http://schemas.microsoft.com/office/drawing/2014/main" id="{2D777E1A-D5C7-B744-B20D-7317C1BF1FA3}"/>
              </a:ext>
            </a:extLst>
          </p:cNvPr>
          <p:cNvSpPr txBox="1">
            <a:spLocks/>
          </p:cNvSpPr>
          <p:nvPr/>
        </p:nvSpPr>
        <p:spPr>
          <a:xfrm>
            <a:off x="5368512" y="-2218006"/>
            <a:ext cx="2974383" cy="969777"/>
          </a:xfrm>
          <a:prstGeom prst="rect">
            <a:avLst/>
          </a:prstGeom>
        </p:spPr>
        <p:txBody>
          <a:bodyPr/>
          <a:lstStyle>
            <a:lvl1pPr algn="l" defTabSz="685800" rtl="0" eaLnBrk="1" latinLnBrk="0" hangingPunct="1">
              <a:lnSpc>
                <a:spcPct val="90000"/>
              </a:lnSpc>
              <a:spcBef>
                <a:spcPct val="0"/>
              </a:spcBef>
              <a:buNone/>
              <a:defRPr sz="2550" b="1" i="0" kern="1200">
                <a:solidFill>
                  <a:srgbClr val="0066A1"/>
                </a:solidFill>
                <a:latin typeface="Calibri" charset="0"/>
                <a:ea typeface="Calibri" charset="0"/>
                <a:cs typeface="Calibri" charset="0"/>
              </a:defRPr>
            </a:lvl1pPr>
          </a:lstStyle>
          <a:p>
            <a:endParaRPr lang="en-US" dirty="0">
              <a:solidFill>
                <a:srgbClr val="FDC82F"/>
              </a:solidFill>
            </a:endParaRPr>
          </a:p>
        </p:txBody>
      </p:sp>
      <p:sp>
        <p:nvSpPr>
          <p:cNvPr id="31" name="Snip Single Corner Rectangle 30">
            <a:extLst>
              <a:ext uri="{FF2B5EF4-FFF2-40B4-BE49-F238E27FC236}">
                <a16:creationId xmlns:a16="http://schemas.microsoft.com/office/drawing/2014/main" id="{30957EA9-8754-5041-A5F0-8B97585DEE16}"/>
              </a:ext>
            </a:extLst>
          </p:cNvPr>
          <p:cNvSpPr/>
          <p:nvPr/>
        </p:nvSpPr>
        <p:spPr>
          <a:xfrm flipV="1">
            <a:off x="0" y="-11155"/>
            <a:ext cx="9144000" cy="751384"/>
          </a:xfrm>
          <a:prstGeom prst="snip1Rect">
            <a:avLst>
              <a:gd name="adj" fmla="val 35586"/>
            </a:avLst>
          </a:prstGeom>
          <a:solidFill>
            <a:srgbClr val="006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21A0D706-A7CD-5044-A523-AE945F5CD1DB}"/>
              </a:ext>
            </a:extLst>
          </p:cNvPr>
          <p:cNvSpPr txBox="1"/>
          <p:nvPr/>
        </p:nvSpPr>
        <p:spPr>
          <a:xfrm>
            <a:off x="304800" y="69668"/>
            <a:ext cx="3881367" cy="600164"/>
          </a:xfrm>
          <a:prstGeom prst="rect">
            <a:avLst/>
          </a:prstGeom>
          <a:noFill/>
        </p:spPr>
        <p:txBody>
          <a:bodyPr wrap="square" rtlCol="0">
            <a:spAutoFit/>
          </a:bodyPr>
          <a:lstStyle/>
          <a:p>
            <a:r>
              <a:rPr lang="en-US" sz="3300" b="1" dirty="0">
                <a:solidFill>
                  <a:schemeClr val="bg1"/>
                </a:solidFill>
                <a:latin typeface="Calibri" panose="020F0502020204030204" pitchFamily="34" charset="0"/>
                <a:cs typeface="Calibri" panose="020F0502020204030204" pitchFamily="34" charset="0"/>
              </a:rPr>
              <a:t>IEEE at a Glance</a:t>
            </a:r>
          </a:p>
        </p:txBody>
      </p:sp>
      <p:pic>
        <p:nvPicPr>
          <p:cNvPr id="33" name="Picture 32">
            <a:extLst>
              <a:ext uri="{FF2B5EF4-FFF2-40B4-BE49-F238E27FC236}">
                <a16:creationId xmlns:a16="http://schemas.microsoft.com/office/drawing/2014/main" id="{C85AF51C-E99F-A741-9F9F-B3AA27D33F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20" r="-1"/>
          <a:stretch/>
        </p:blipFill>
        <p:spPr>
          <a:xfrm>
            <a:off x="5426802" y="-2060567"/>
            <a:ext cx="3369469" cy="1446774"/>
          </a:xfrm>
          <a:prstGeom prst="rect">
            <a:avLst/>
          </a:prstGeom>
        </p:spPr>
      </p:pic>
      <p:pic>
        <p:nvPicPr>
          <p:cNvPr id="34" name="Picture Placeholder 17">
            <a:extLst>
              <a:ext uri="{FF2B5EF4-FFF2-40B4-BE49-F238E27FC236}">
                <a16:creationId xmlns:a16="http://schemas.microsoft.com/office/drawing/2014/main" id="{2B58E339-BE11-8C45-A3F5-2A6FB7F25F5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820494" y="-3304054"/>
            <a:ext cx="1084013" cy="1084013"/>
          </a:xfrm>
          <a:prstGeom prst="rect">
            <a:avLst/>
          </a:prstGeom>
        </p:spPr>
      </p:pic>
      <p:pic>
        <p:nvPicPr>
          <p:cNvPr id="3" name="Picture 2">
            <a:extLst>
              <a:ext uri="{FF2B5EF4-FFF2-40B4-BE49-F238E27FC236}">
                <a16:creationId xmlns:a16="http://schemas.microsoft.com/office/drawing/2014/main" id="{750B90B3-8A57-9149-B21D-D38612427CD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77125" y="4480696"/>
            <a:ext cx="2295125" cy="370363"/>
          </a:xfrm>
          <a:prstGeom prst="rect">
            <a:avLst/>
          </a:prstGeom>
        </p:spPr>
      </p:pic>
      <p:pic>
        <p:nvPicPr>
          <p:cNvPr id="9" name="Picture 8">
            <a:extLst>
              <a:ext uri="{FF2B5EF4-FFF2-40B4-BE49-F238E27FC236}">
                <a16:creationId xmlns:a16="http://schemas.microsoft.com/office/drawing/2014/main" id="{80A4A748-93D7-D44A-AB87-DE5FC230D4E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09495" y="4060221"/>
            <a:ext cx="1066799" cy="826247"/>
          </a:xfrm>
          <a:prstGeom prst="rect">
            <a:avLst/>
          </a:prstGeom>
        </p:spPr>
      </p:pic>
      <p:pic>
        <p:nvPicPr>
          <p:cNvPr id="20" name="Picture 19">
            <a:extLst>
              <a:ext uri="{FF2B5EF4-FFF2-40B4-BE49-F238E27FC236}">
                <a16:creationId xmlns:a16="http://schemas.microsoft.com/office/drawing/2014/main" id="{A73CE7D6-AF0A-B749-9EC1-7116090175D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28544" y="538786"/>
            <a:ext cx="5415455" cy="2935242"/>
          </a:xfrm>
          <a:prstGeom prst="rect">
            <a:avLst/>
          </a:prstGeom>
        </p:spPr>
      </p:pic>
      <p:sp>
        <p:nvSpPr>
          <p:cNvPr id="19" name="Rectangle 18">
            <a:extLst>
              <a:ext uri="{FF2B5EF4-FFF2-40B4-BE49-F238E27FC236}">
                <a16:creationId xmlns:a16="http://schemas.microsoft.com/office/drawing/2014/main" id="{B635ACB9-B6B9-EB49-B63A-15C46B73EAC4}"/>
              </a:ext>
            </a:extLst>
          </p:cNvPr>
          <p:cNvSpPr/>
          <p:nvPr/>
        </p:nvSpPr>
        <p:spPr>
          <a:xfrm>
            <a:off x="296554" y="4779493"/>
            <a:ext cx="5903949" cy="215444"/>
          </a:xfrm>
          <a:prstGeom prst="rect">
            <a:avLst/>
          </a:prstGeom>
        </p:spPr>
        <p:txBody>
          <a:bodyPr wrap="square">
            <a:spAutoFit/>
          </a:bodyPr>
          <a:lstStyle/>
          <a:p>
            <a:r>
              <a:rPr lang="en-US" sz="800" dirty="0">
                <a:solidFill>
                  <a:srgbClr val="000000"/>
                </a:solidFill>
                <a:latin typeface="Calibri" panose="020F0502020204030204" pitchFamily="34" charset="0"/>
                <a:cs typeface="Calibri" panose="020F0502020204030204" pitchFamily="34" charset="0"/>
              </a:rPr>
              <a:t>All figures stated above are current as of 04/2021.</a:t>
            </a:r>
            <a:endParaRPr lang="en-US" sz="80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3449684"/>
      </p:ext>
    </p:extLst>
  </p:cSld>
  <p:clrMapOvr>
    <a:masterClrMapping/>
  </p:clrMapOvr>
  <mc:AlternateContent xmlns:mc="http://schemas.openxmlformats.org/markup-compatibility/2006" xmlns:p14="http://schemas.microsoft.com/office/powerpoint/2010/main">
    <mc:Choice Requires="p14">
      <p:transition spd="slow" p14:dur="3000" advClick="0" advTm="6838"/>
    </mc:Choice>
    <mc:Fallback xmlns="">
      <p:transition spd="slow" advClick="0" advTm="6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50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childTnLst>
                          </p:cTn>
                        </p:par>
                        <p:par>
                          <p:cTn id="8" fill="hold">
                            <p:stCondLst>
                              <p:cond delay="2000"/>
                            </p:stCondLst>
                            <p:childTnLst>
                              <p:par>
                                <p:cTn id="9" presetID="9" presetClass="entr" presetSubtype="0" fill="hold" nodeType="afterEffect">
                                  <p:stCondLst>
                                    <p:cond delay="2500"/>
                                  </p:stCondLst>
                                  <p:childTnLst>
                                    <p:set>
                                      <p:cBhvr>
                                        <p:cTn id="10" dur="1" fill="hold">
                                          <p:stCondLst>
                                            <p:cond delay="0"/>
                                          </p:stCondLst>
                                        </p:cTn>
                                        <p:tgtEl>
                                          <p:spTgt spid="33"/>
                                        </p:tgtEl>
                                        <p:attrNameLst>
                                          <p:attrName>style.visibility</p:attrName>
                                        </p:attrNameLst>
                                      </p:cBhvr>
                                      <p:to>
                                        <p:strVal val="visible"/>
                                      </p:to>
                                    </p:set>
                                    <p:animEffect transition="in" filter="dissolve">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4"/>
          <p:cNvSpPr txBox="1">
            <a:spLocks noGrp="1"/>
          </p:cNvSpPr>
          <p:nvPr>
            <p:ph type="title"/>
          </p:nvPr>
        </p:nvSpPr>
        <p:spPr>
          <a:xfrm>
            <a:off x="508000" y="457200"/>
            <a:ext cx="6447501" cy="990600"/>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accent1"/>
              </a:buClr>
              <a:buSzPts val="2700"/>
              <a:buFont typeface="Trebuchet MS"/>
              <a:buNone/>
            </a:pPr>
            <a:r>
              <a:rPr lang="en-US" b="1" dirty="0">
                <a:solidFill>
                  <a:schemeClr val="accent1"/>
                </a:solidFill>
              </a:rPr>
              <a:t>Why am I part of IEEE NPSS? </a:t>
            </a:r>
            <a:br>
              <a:rPr lang="en-US" dirty="0"/>
            </a:br>
            <a:r>
              <a:rPr lang="en" dirty="0"/>
              <a:t>Reason #2: Networking</a:t>
            </a:r>
            <a:endParaRPr dirty="0"/>
          </a:p>
        </p:txBody>
      </p:sp>
      <p:sp>
        <p:nvSpPr>
          <p:cNvPr id="286" name="Google Shape;286;p44"/>
          <p:cNvSpPr txBox="1">
            <a:spLocks noGrp="1"/>
          </p:cNvSpPr>
          <p:nvPr>
            <p:ph type="body" idx="1"/>
          </p:nvPr>
        </p:nvSpPr>
        <p:spPr>
          <a:xfrm>
            <a:off x="508000" y="1620442"/>
            <a:ext cx="6447501" cy="2910580"/>
          </a:xfrm>
          <a:prstGeom prst="rect">
            <a:avLst/>
          </a:prstGeom>
          <a:noFill/>
          <a:ln>
            <a:noFill/>
          </a:ln>
        </p:spPr>
        <p:txBody>
          <a:bodyPr spcFirstLastPara="1" wrap="square" lIns="68575" tIns="34275" rIns="68575" bIns="34275" anchor="t" anchorCtr="0">
            <a:normAutofit/>
          </a:bodyPr>
          <a:lstStyle/>
          <a:p>
            <a:pPr marL="254000" lvl="0" indent="-247650" algn="l" rtl="0">
              <a:spcBef>
                <a:spcPts val="0"/>
              </a:spcBef>
              <a:spcAft>
                <a:spcPts val="0"/>
              </a:spcAft>
              <a:buSzPts val="1900"/>
              <a:buChar char="►"/>
            </a:pPr>
            <a:r>
              <a:rPr lang="en" sz="2400" dirty="0"/>
              <a:t>I </a:t>
            </a:r>
            <a:r>
              <a:rPr lang="en" sz="2400" b="1" dirty="0"/>
              <a:t>met people </a:t>
            </a:r>
            <a:r>
              <a:rPr lang="en" sz="2400" dirty="0"/>
              <a:t>at IEEE conferences which </a:t>
            </a:r>
            <a:r>
              <a:rPr lang="en" sz="2400" b="1" dirty="0"/>
              <a:t>influenced</a:t>
            </a:r>
            <a:r>
              <a:rPr lang="en" sz="2400" dirty="0"/>
              <a:t> my </a:t>
            </a:r>
            <a:r>
              <a:rPr lang="en" sz="2400" b="1" dirty="0"/>
              <a:t>career</a:t>
            </a:r>
            <a:endParaRPr dirty="0"/>
          </a:p>
          <a:p>
            <a:pPr marL="254000" lvl="0" indent="-247650" algn="l" rtl="0">
              <a:spcBef>
                <a:spcPts val="800"/>
              </a:spcBef>
              <a:spcAft>
                <a:spcPts val="0"/>
              </a:spcAft>
              <a:buSzPts val="1900"/>
              <a:buChar char="►"/>
            </a:pPr>
            <a:r>
              <a:rPr lang="en" sz="2400" b="1" dirty="0"/>
              <a:t>I learned things </a:t>
            </a:r>
            <a:r>
              <a:rPr lang="en" sz="2400" dirty="0"/>
              <a:t>I would not know without IEEE organized conferences and publications</a:t>
            </a:r>
            <a:endParaRPr dirty="0"/>
          </a:p>
          <a:p>
            <a:pPr marL="254000" lvl="0" indent="-247650" algn="l" rtl="0">
              <a:spcBef>
                <a:spcPts val="800"/>
              </a:spcBef>
              <a:spcAft>
                <a:spcPts val="0"/>
              </a:spcAft>
              <a:buSzPts val="1900"/>
              <a:buChar char="►"/>
            </a:pPr>
            <a:r>
              <a:rPr lang="en" sz="2400" dirty="0"/>
              <a:t>Many people I met are now </a:t>
            </a:r>
            <a:r>
              <a:rPr lang="en" sz="2400" b="1" dirty="0"/>
              <a:t>good friends</a:t>
            </a:r>
            <a:endParaRPr dirty="0"/>
          </a:p>
        </p:txBody>
      </p:sp>
    </p:spTree>
  </p:cSld>
  <p:clrMapOvr>
    <a:masterClrMapping/>
  </p:clrMapOvr>
  <mc:AlternateContent xmlns:mc="http://schemas.openxmlformats.org/markup-compatibility/2006" xmlns:p14="http://schemas.microsoft.com/office/powerpoint/2010/main">
    <mc:Choice Requires="p14">
      <p:transition spd="slow" p14:dur="3000" advClick="0" advTm="5888"/>
    </mc:Choice>
    <mc:Fallback xmlns="">
      <p:transition spd="slow" advClick="0" advTm="5888"/>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5"/>
          <p:cNvSpPr txBox="1">
            <a:spLocks noGrp="1"/>
          </p:cNvSpPr>
          <p:nvPr>
            <p:ph type="title"/>
          </p:nvPr>
        </p:nvSpPr>
        <p:spPr>
          <a:xfrm>
            <a:off x="508000" y="457200"/>
            <a:ext cx="6447501" cy="990600"/>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accent1"/>
              </a:buClr>
              <a:buSzPts val="2700"/>
              <a:buFont typeface="Trebuchet MS"/>
              <a:buNone/>
            </a:pPr>
            <a:r>
              <a:rPr lang="en-US" b="1" dirty="0">
                <a:solidFill>
                  <a:schemeClr val="accent1"/>
                </a:solidFill>
              </a:rPr>
              <a:t>Why am I part of IEEE NPSS? </a:t>
            </a:r>
            <a:br>
              <a:rPr lang="en-US" dirty="0"/>
            </a:br>
            <a:r>
              <a:rPr lang="en" dirty="0"/>
              <a:t>Reason #3: Excellence</a:t>
            </a:r>
            <a:endParaRPr dirty="0"/>
          </a:p>
        </p:txBody>
      </p:sp>
      <p:sp>
        <p:nvSpPr>
          <p:cNvPr id="292" name="Google Shape;292;p45"/>
          <p:cNvSpPr txBox="1">
            <a:spLocks noGrp="1"/>
          </p:cNvSpPr>
          <p:nvPr>
            <p:ph type="body" idx="1"/>
          </p:nvPr>
        </p:nvSpPr>
        <p:spPr>
          <a:xfrm>
            <a:off x="508000" y="1620442"/>
            <a:ext cx="6447501" cy="2910580"/>
          </a:xfrm>
          <a:prstGeom prst="rect">
            <a:avLst/>
          </a:prstGeom>
          <a:noFill/>
          <a:ln>
            <a:noFill/>
          </a:ln>
        </p:spPr>
        <p:txBody>
          <a:bodyPr spcFirstLastPara="1" wrap="square" lIns="68575" tIns="34275" rIns="68575" bIns="34275" anchor="t" anchorCtr="0">
            <a:normAutofit/>
          </a:bodyPr>
          <a:lstStyle/>
          <a:p>
            <a:pPr marL="254000" lvl="0" indent="-247650" algn="l" rtl="0">
              <a:spcBef>
                <a:spcPts val="0"/>
              </a:spcBef>
              <a:spcAft>
                <a:spcPts val="0"/>
              </a:spcAft>
              <a:buSzPts val="1900"/>
              <a:buChar char="►"/>
            </a:pPr>
            <a:r>
              <a:rPr lang="en" sz="2400"/>
              <a:t>Some </a:t>
            </a:r>
            <a:r>
              <a:rPr lang="en" sz="2400" b="1"/>
              <a:t>online courses</a:t>
            </a:r>
            <a:r>
              <a:rPr lang="en" sz="2400"/>
              <a:t> and </a:t>
            </a:r>
            <a:r>
              <a:rPr lang="en" sz="2400" b="1"/>
              <a:t>webinars</a:t>
            </a:r>
            <a:r>
              <a:rPr lang="en" sz="2400"/>
              <a:t> are only offered for IEEE members</a:t>
            </a:r>
            <a:endParaRPr/>
          </a:p>
          <a:p>
            <a:pPr marL="254000" lvl="0" indent="-247650" algn="l" rtl="0">
              <a:spcBef>
                <a:spcPts val="800"/>
              </a:spcBef>
              <a:spcAft>
                <a:spcPts val="0"/>
              </a:spcAft>
              <a:buSzPts val="1900"/>
              <a:buChar char="►"/>
            </a:pPr>
            <a:r>
              <a:rPr lang="en" sz="2400"/>
              <a:t>Being </a:t>
            </a:r>
            <a:r>
              <a:rPr lang="en" sz="2400" b="1"/>
              <a:t>IEEE Senior Member </a:t>
            </a:r>
            <a:r>
              <a:rPr lang="en" sz="2400"/>
              <a:t>recognized my achievements and helped my career</a:t>
            </a:r>
            <a:endParaRPr/>
          </a:p>
          <a:p>
            <a:pPr marL="254000" lvl="0" indent="-247650" algn="l" rtl="0">
              <a:spcBef>
                <a:spcPts val="800"/>
              </a:spcBef>
              <a:spcAft>
                <a:spcPts val="0"/>
              </a:spcAft>
              <a:buSzPts val="1900"/>
              <a:buChar char="►"/>
            </a:pPr>
            <a:r>
              <a:rPr lang="en" sz="2400" b="1"/>
              <a:t>Interdisciplinarity</a:t>
            </a:r>
            <a:r>
              <a:rPr lang="en" sz="2400"/>
              <a:t>: Learned from other fields for my daily work at conferences</a:t>
            </a:r>
            <a:endParaRPr/>
          </a:p>
        </p:txBody>
      </p:sp>
    </p:spTree>
  </p:cSld>
  <p:clrMapOvr>
    <a:masterClrMapping/>
  </p:clrMapOvr>
  <mc:AlternateContent xmlns:mc="http://schemas.openxmlformats.org/markup-compatibility/2006" xmlns:p14="http://schemas.microsoft.com/office/powerpoint/2010/main">
    <mc:Choice Requires="p14">
      <p:transition spd="slow" p14:dur="3000" advClick="0" advTm="5681"/>
    </mc:Choice>
    <mc:Fallback xmlns="">
      <p:transition spd="slow" advClick="0" advTm="5681"/>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6"/>
          <p:cNvSpPr txBox="1">
            <a:spLocks noGrp="1"/>
          </p:cNvSpPr>
          <p:nvPr>
            <p:ph type="title"/>
          </p:nvPr>
        </p:nvSpPr>
        <p:spPr>
          <a:xfrm>
            <a:off x="508000" y="457200"/>
            <a:ext cx="6447501" cy="990600"/>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accent1"/>
              </a:buClr>
              <a:buSzPts val="2700"/>
              <a:buFont typeface="Trebuchet MS"/>
              <a:buNone/>
            </a:pPr>
            <a:r>
              <a:rPr lang="en-US" b="1" dirty="0">
                <a:solidFill>
                  <a:schemeClr val="accent1"/>
                </a:solidFill>
              </a:rPr>
              <a:t>Why am I part of IEEE NPSS? </a:t>
            </a:r>
            <a:br>
              <a:rPr lang="en-US" dirty="0"/>
            </a:br>
            <a:r>
              <a:rPr lang="en" dirty="0"/>
              <a:t>Reason #4: Volunteering</a:t>
            </a:r>
            <a:endParaRPr dirty="0"/>
          </a:p>
        </p:txBody>
      </p:sp>
      <p:sp>
        <p:nvSpPr>
          <p:cNvPr id="298" name="Google Shape;298;p46"/>
          <p:cNvSpPr txBox="1">
            <a:spLocks noGrp="1"/>
          </p:cNvSpPr>
          <p:nvPr>
            <p:ph type="body" idx="1"/>
          </p:nvPr>
        </p:nvSpPr>
        <p:spPr>
          <a:xfrm>
            <a:off x="508000" y="1620442"/>
            <a:ext cx="6447501" cy="2910580"/>
          </a:xfrm>
          <a:prstGeom prst="rect">
            <a:avLst/>
          </a:prstGeom>
          <a:noFill/>
          <a:ln>
            <a:noFill/>
          </a:ln>
        </p:spPr>
        <p:txBody>
          <a:bodyPr spcFirstLastPara="1" wrap="square" lIns="68575" tIns="34275" rIns="68575" bIns="34275" anchor="t" anchorCtr="0">
            <a:normAutofit fontScale="92500" lnSpcReduction="10000"/>
          </a:bodyPr>
          <a:lstStyle/>
          <a:p>
            <a:pPr marL="254000" lvl="0" indent="-251301" algn="l" rtl="0">
              <a:spcBef>
                <a:spcPts val="0"/>
              </a:spcBef>
              <a:spcAft>
                <a:spcPts val="0"/>
              </a:spcAft>
              <a:buSzPct val="79166"/>
              <a:buChar char="►"/>
            </a:pPr>
            <a:r>
              <a:rPr lang="en" sz="2400" dirty="0"/>
              <a:t>Through IEEE volunteering, I got a vary valuable free </a:t>
            </a:r>
            <a:r>
              <a:rPr lang="en" sz="2400" b="1" dirty="0"/>
              <a:t>management education</a:t>
            </a:r>
            <a:endParaRPr dirty="0"/>
          </a:p>
          <a:p>
            <a:pPr marL="254000" lvl="0" indent="-251301" algn="l" rtl="0">
              <a:spcBef>
                <a:spcPts val="800"/>
              </a:spcBef>
              <a:spcAft>
                <a:spcPts val="0"/>
              </a:spcAft>
              <a:buSzPct val="79166"/>
              <a:buChar char="►"/>
            </a:pPr>
            <a:r>
              <a:rPr lang="en" sz="2400" dirty="0"/>
              <a:t>Volunteering sharpened my scientific and social skills</a:t>
            </a:r>
            <a:endParaRPr dirty="0"/>
          </a:p>
          <a:p>
            <a:pPr marL="558800" lvl="1" indent="-214153" algn="l" rtl="0">
              <a:spcBef>
                <a:spcPts val="800"/>
              </a:spcBef>
              <a:spcAft>
                <a:spcPts val="0"/>
              </a:spcAft>
              <a:buSzPct val="80952"/>
              <a:buChar char="►"/>
            </a:pPr>
            <a:r>
              <a:rPr lang="en" sz="2100" b="1" dirty="0"/>
              <a:t>Review</a:t>
            </a:r>
            <a:r>
              <a:rPr lang="en" sz="2100" dirty="0"/>
              <a:t> work of others</a:t>
            </a:r>
            <a:endParaRPr dirty="0"/>
          </a:p>
          <a:p>
            <a:pPr marL="558800" lvl="1" indent="-214153" algn="l" rtl="0">
              <a:spcBef>
                <a:spcPts val="800"/>
              </a:spcBef>
              <a:spcAft>
                <a:spcPts val="0"/>
              </a:spcAft>
              <a:buSzPct val="80952"/>
              <a:buChar char="►"/>
            </a:pPr>
            <a:r>
              <a:rPr lang="en" sz="2100" b="1" dirty="0"/>
              <a:t>Manage</a:t>
            </a:r>
            <a:r>
              <a:rPr lang="en" sz="2100" dirty="0"/>
              <a:t> small groups of people</a:t>
            </a:r>
            <a:endParaRPr dirty="0"/>
          </a:p>
          <a:p>
            <a:pPr marL="558800" lvl="1" indent="-214153" algn="l" rtl="0">
              <a:spcBef>
                <a:spcPts val="800"/>
              </a:spcBef>
              <a:spcAft>
                <a:spcPts val="0"/>
              </a:spcAft>
              <a:buSzPct val="80952"/>
              <a:buChar char="►"/>
            </a:pPr>
            <a:r>
              <a:rPr lang="en" sz="2100" b="1" dirty="0"/>
              <a:t>Help</a:t>
            </a:r>
            <a:r>
              <a:rPr lang="en" sz="2100" dirty="0"/>
              <a:t> and support conference attendees</a:t>
            </a:r>
            <a:endParaRPr dirty="0"/>
          </a:p>
          <a:p>
            <a:pPr marL="254000" lvl="0" indent="-258127" algn="l" rtl="0">
              <a:spcBef>
                <a:spcPts val="800"/>
              </a:spcBef>
              <a:spcAft>
                <a:spcPts val="0"/>
              </a:spcAft>
              <a:buSzPct val="78260"/>
              <a:buChar char="►"/>
            </a:pPr>
            <a:r>
              <a:rPr lang="en" sz="2300" dirty="0"/>
              <a:t>Volunteering </a:t>
            </a:r>
            <a:r>
              <a:rPr lang="en" sz="2300" b="1" dirty="0"/>
              <a:t>feels great!</a:t>
            </a:r>
            <a:endParaRPr dirty="0"/>
          </a:p>
        </p:txBody>
      </p:sp>
    </p:spTree>
  </p:cSld>
  <p:clrMapOvr>
    <a:masterClrMapping/>
  </p:clrMapOvr>
  <mc:AlternateContent xmlns:mc="http://schemas.openxmlformats.org/markup-compatibility/2006" xmlns:p14="http://schemas.microsoft.com/office/powerpoint/2010/main">
    <mc:Choice Requires="p14">
      <p:transition spd="slow" p14:dur="3000" advClick="0" advTm="5511"/>
    </mc:Choice>
    <mc:Fallback xmlns="">
      <p:transition spd="slow" advClick="0" advTm="551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F81A8B-077A-4548-89C6-B8377C6B639F}"/>
              </a:ext>
            </a:extLst>
          </p:cNvPr>
          <p:cNvSpPr/>
          <p:nvPr/>
        </p:nvSpPr>
        <p:spPr>
          <a:xfrm>
            <a:off x="-67734" y="861175"/>
            <a:ext cx="9144000" cy="4262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AA873A2D-967F-764A-8AAC-FC7D34634A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7327"/>
          <a:stretch/>
        </p:blipFill>
        <p:spPr>
          <a:xfrm>
            <a:off x="6902811" y="1983559"/>
            <a:ext cx="2241190" cy="3004456"/>
          </a:xfrm>
          <a:prstGeom prst="rect">
            <a:avLst/>
          </a:prstGeom>
        </p:spPr>
      </p:pic>
      <p:pic>
        <p:nvPicPr>
          <p:cNvPr id="15" name="Picture 14">
            <a:extLst>
              <a:ext uri="{FF2B5EF4-FFF2-40B4-BE49-F238E27FC236}">
                <a16:creationId xmlns:a16="http://schemas.microsoft.com/office/drawing/2014/main" id="{4D411B92-2029-424D-AFB5-428519D080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0754" y="503528"/>
            <a:ext cx="2233246" cy="1488830"/>
          </a:xfrm>
          <a:prstGeom prst="rect">
            <a:avLst/>
          </a:prstGeom>
        </p:spPr>
      </p:pic>
      <p:sp>
        <p:nvSpPr>
          <p:cNvPr id="4" name="Text Placeholder 2">
            <a:extLst>
              <a:ext uri="{FF2B5EF4-FFF2-40B4-BE49-F238E27FC236}">
                <a16:creationId xmlns:a16="http://schemas.microsoft.com/office/drawing/2014/main" id="{1C40F49D-4BE2-9B4D-919E-4E3296D6894F}"/>
              </a:ext>
            </a:extLst>
          </p:cNvPr>
          <p:cNvSpPr txBox="1">
            <a:spLocks/>
          </p:cNvSpPr>
          <p:nvPr/>
        </p:nvSpPr>
        <p:spPr bwMode="auto">
          <a:xfrm>
            <a:off x="296554" y="3868035"/>
            <a:ext cx="4572834" cy="51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Clr>
                <a:srgbClr val="0066A1"/>
              </a:buClr>
              <a:buFont typeface="LucidaGrande" charset="0"/>
              <a:buChar char="▸"/>
              <a:defRPr sz="165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Clr>
                <a:srgbClr val="0066A1"/>
              </a:buClr>
              <a:buFont typeface="LucidaGrande" charset="0"/>
              <a:buChar char="-"/>
              <a:defRPr sz="135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Clr>
                <a:srgbClr val="0066A1"/>
              </a:buClr>
              <a:buFont typeface="Arial" charset="0"/>
              <a:buChar char="•"/>
              <a:defRPr sz="135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Clr>
                <a:srgbClr val="0066A1"/>
              </a:buClr>
              <a:buFont typeface="Wingdings" charset="2"/>
              <a:buChar char="§"/>
              <a:defRPr sz="1350"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t>Publishes approximately </a:t>
            </a:r>
            <a:r>
              <a:rPr lang="en-US" sz="1800" b="1" dirty="0">
                <a:solidFill>
                  <a:srgbClr val="0066A1"/>
                </a:solidFill>
              </a:rPr>
              <a:t>200</a:t>
            </a:r>
            <a:r>
              <a:rPr lang="en-US" sz="1800" dirty="0"/>
              <a:t> transactions, journals, and magazines</a:t>
            </a:r>
            <a:r>
              <a:rPr lang="en-US" sz="1600" dirty="0"/>
              <a:t> </a:t>
            </a:r>
          </a:p>
        </p:txBody>
      </p:sp>
      <p:sp>
        <p:nvSpPr>
          <p:cNvPr id="6" name="Text Placeholder 2">
            <a:extLst>
              <a:ext uri="{FF2B5EF4-FFF2-40B4-BE49-F238E27FC236}">
                <a16:creationId xmlns:a16="http://schemas.microsoft.com/office/drawing/2014/main" id="{C8B2FDB2-31B0-6C40-95B6-6678D501A3DA}"/>
              </a:ext>
            </a:extLst>
          </p:cNvPr>
          <p:cNvSpPr txBox="1">
            <a:spLocks/>
          </p:cNvSpPr>
          <p:nvPr/>
        </p:nvSpPr>
        <p:spPr bwMode="auto">
          <a:xfrm>
            <a:off x="300123" y="1993941"/>
            <a:ext cx="4486481" cy="85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Clr>
                <a:srgbClr val="0066A1"/>
              </a:buClr>
              <a:buFont typeface="LucidaGrande" charset="0"/>
              <a:buChar char="▸"/>
              <a:defRPr sz="165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Clr>
                <a:srgbClr val="0066A1"/>
              </a:buClr>
              <a:buFont typeface="LucidaGrande" charset="0"/>
              <a:buChar char="-"/>
              <a:defRPr sz="135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Clr>
                <a:srgbClr val="0066A1"/>
              </a:buClr>
              <a:buFont typeface="Arial" charset="0"/>
              <a:buChar char="•"/>
              <a:defRPr sz="135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Clr>
                <a:srgbClr val="0066A1"/>
              </a:buClr>
              <a:buFont typeface="Wingdings" charset="2"/>
              <a:buChar char="§"/>
              <a:defRPr sz="1350"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t>Has more </a:t>
            </a:r>
            <a:r>
              <a:rPr lang="en-US" sz="1800"/>
              <a:t>than </a:t>
            </a:r>
            <a:r>
              <a:rPr lang="en-US" sz="1800" b="1">
                <a:solidFill>
                  <a:srgbClr val="0066A1"/>
                </a:solidFill>
              </a:rPr>
              <a:t>6 </a:t>
            </a:r>
            <a:r>
              <a:rPr lang="en-US" sz="1800" b="1" dirty="0">
                <a:solidFill>
                  <a:srgbClr val="0066A1"/>
                </a:solidFill>
              </a:rPr>
              <a:t>million</a:t>
            </a:r>
            <a:r>
              <a:rPr lang="en-US" sz="1800" dirty="0"/>
              <a:t> documents in the IEEE </a:t>
            </a:r>
            <a:r>
              <a:rPr lang="en-US" sz="1800" i="1" dirty="0"/>
              <a:t>Xplore</a:t>
            </a:r>
            <a:r>
              <a:rPr lang="en-US" sz="1800" dirty="0"/>
              <a:t>® digital library, with more than</a:t>
            </a:r>
            <a:r>
              <a:rPr lang="en-US" sz="1800" dirty="0">
                <a:solidFill>
                  <a:srgbClr val="000000"/>
                </a:solidFill>
              </a:rPr>
              <a:t> </a:t>
            </a:r>
            <a:r>
              <a:rPr lang="en-US" sz="1800" b="1" dirty="0">
                <a:solidFill>
                  <a:srgbClr val="0066A1"/>
                </a:solidFill>
              </a:rPr>
              <a:t>15</a:t>
            </a:r>
            <a:r>
              <a:rPr lang="en-US" sz="1800" dirty="0"/>
              <a:t> </a:t>
            </a:r>
            <a:r>
              <a:rPr lang="en-US" sz="1800" b="1" dirty="0">
                <a:solidFill>
                  <a:srgbClr val="0066A1"/>
                </a:solidFill>
              </a:rPr>
              <a:t>million</a:t>
            </a:r>
            <a:r>
              <a:rPr lang="en-US" sz="1800" dirty="0"/>
              <a:t> downloads each month  </a:t>
            </a:r>
          </a:p>
        </p:txBody>
      </p:sp>
      <p:sp>
        <p:nvSpPr>
          <p:cNvPr id="7" name="Text Placeholder 2">
            <a:extLst>
              <a:ext uri="{FF2B5EF4-FFF2-40B4-BE49-F238E27FC236}">
                <a16:creationId xmlns:a16="http://schemas.microsoft.com/office/drawing/2014/main" id="{4D51D141-BD2A-484E-A444-2EB610E984FD}"/>
              </a:ext>
            </a:extLst>
          </p:cNvPr>
          <p:cNvSpPr txBox="1">
            <a:spLocks/>
          </p:cNvSpPr>
          <p:nvPr/>
        </p:nvSpPr>
        <p:spPr bwMode="auto">
          <a:xfrm>
            <a:off x="296554" y="3034050"/>
            <a:ext cx="4677881" cy="80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Clr>
                <a:srgbClr val="0066A1"/>
              </a:buClr>
              <a:buFont typeface="LucidaGrande" charset="0"/>
              <a:buChar char="▸"/>
              <a:defRPr sz="165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Clr>
                <a:srgbClr val="0066A1"/>
              </a:buClr>
              <a:buFont typeface="LucidaGrande" charset="0"/>
              <a:buChar char="-"/>
              <a:defRPr sz="135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Clr>
                <a:srgbClr val="0066A1"/>
              </a:buClr>
              <a:buFont typeface="Arial" charset="0"/>
              <a:buChar char="•"/>
              <a:defRPr sz="135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Clr>
                <a:srgbClr val="0066A1"/>
              </a:buClr>
              <a:buFont typeface="Wingdings" charset="2"/>
              <a:buChar char="§"/>
              <a:defRPr sz="1350"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t>Has an active portfolio of nearly </a:t>
            </a:r>
            <a:r>
              <a:rPr lang="en-US" sz="1800" b="1" dirty="0">
                <a:solidFill>
                  <a:srgbClr val="0066A1"/>
                </a:solidFill>
              </a:rPr>
              <a:t>1,200 </a:t>
            </a:r>
            <a:r>
              <a:rPr lang="en-US" sz="1800" dirty="0"/>
              <a:t>standards and more than </a:t>
            </a:r>
            <a:r>
              <a:rPr lang="en-US" sz="1800" b="1" dirty="0">
                <a:solidFill>
                  <a:srgbClr val="0066A1"/>
                </a:solidFill>
              </a:rPr>
              <a:t>900</a:t>
            </a:r>
            <a:r>
              <a:rPr lang="en-US" sz="1800" dirty="0"/>
              <a:t> projects </a:t>
            </a:r>
            <a:br>
              <a:rPr lang="en-US" sz="1800" dirty="0"/>
            </a:br>
            <a:r>
              <a:rPr lang="en-US" sz="1800" dirty="0"/>
              <a:t>under development</a:t>
            </a:r>
          </a:p>
        </p:txBody>
      </p:sp>
      <p:sp>
        <p:nvSpPr>
          <p:cNvPr id="8" name="Text Placeholder 2">
            <a:extLst>
              <a:ext uri="{FF2B5EF4-FFF2-40B4-BE49-F238E27FC236}">
                <a16:creationId xmlns:a16="http://schemas.microsoft.com/office/drawing/2014/main" id="{F5E4F0E0-482C-5C43-B895-74DEC58FEB94}"/>
              </a:ext>
            </a:extLst>
          </p:cNvPr>
          <p:cNvSpPr txBox="1">
            <a:spLocks/>
          </p:cNvSpPr>
          <p:nvPr/>
        </p:nvSpPr>
        <p:spPr bwMode="auto">
          <a:xfrm>
            <a:off x="296554" y="4379191"/>
            <a:ext cx="4309976" cy="5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Clr>
                <a:srgbClr val="0066A1"/>
              </a:buClr>
              <a:buFont typeface="LucidaGrande" charset="0"/>
              <a:buChar char="▸"/>
              <a:defRPr sz="165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Clr>
                <a:srgbClr val="0066A1"/>
              </a:buClr>
              <a:buFont typeface="LucidaGrande" charset="0"/>
              <a:buChar char="-"/>
              <a:defRPr sz="135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Clr>
                <a:srgbClr val="0066A1"/>
              </a:buClr>
              <a:buFont typeface="Arial" charset="0"/>
              <a:buChar char="•"/>
              <a:defRPr sz="135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Clr>
                <a:srgbClr val="0066A1"/>
              </a:buClr>
              <a:buFont typeface="Wingdings" charset="2"/>
              <a:buChar char="§"/>
              <a:defRPr sz="1350"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t>Sponsors more than </a:t>
            </a:r>
            <a:r>
              <a:rPr lang="en-US" sz="1800" b="1" dirty="0">
                <a:solidFill>
                  <a:srgbClr val="0066A1"/>
                </a:solidFill>
              </a:rPr>
              <a:t>2,000</a:t>
            </a:r>
            <a:r>
              <a:rPr lang="en-US" sz="1800" dirty="0"/>
              <a:t> conferences in </a:t>
            </a:r>
            <a:r>
              <a:rPr lang="en-US" sz="1800" b="1" dirty="0">
                <a:solidFill>
                  <a:srgbClr val="0066A1"/>
                </a:solidFill>
              </a:rPr>
              <a:t>96</a:t>
            </a:r>
            <a:r>
              <a:rPr lang="en-US" sz="1800" dirty="0"/>
              <a:t> countries annually</a:t>
            </a:r>
          </a:p>
        </p:txBody>
      </p:sp>
      <p:pic>
        <p:nvPicPr>
          <p:cNvPr id="9" name="Picture 8">
            <a:extLst>
              <a:ext uri="{FF2B5EF4-FFF2-40B4-BE49-F238E27FC236}">
                <a16:creationId xmlns:a16="http://schemas.microsoft.com/office/drawing/2014/main" id="{F96B4660-E557-5441-AC6C-C608F54D8A5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220" b="3987"/>
          <a:stretch/>
        </p:blipFill>
        <p:spPr>
          <a:xfrm>
            <a:off x="4991306" y="694871"/>
            <a:ext cx="1938356" cy="1553029"/>
          </a:xfrm>
          <a:prstGeom prst="rect">
            <a:avLst/>
          </a:prstGeom>
        </p:spPr>
      </p:pic>
      <p:pic>
        <p:nvPicPr>
          <p:cNvPr id="11" name="Picture 10">
            <a:extLst>
              <a:ext uri="{FF2B5EF4-FFF2-40B4-BE49-F238E27FC236}">
                <a16:creationId xmlns:a16="http://schemas.microsoft.com/office/drawing/2014/main" id="{9ECF4908-3F8B-F542-821F-1DA39226F8F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86713" y="2249033"/>
            <a:ext cx="1042949" cy="695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nip Single Corner Rectangle 12">
            <a:extLst>
              <a:ext uri="{FF2B5EF4-FFF2-40B4-BE49-F238E27FC236}">
                <a16:creationId xmlns:a16="http://schemas.microsoft.com/office/drawing/2014/main" id="{DEAADD20-9283-5343-842D-BB26C6F02A57}"/>
              </a:ext>
            </a:extLst>
          </p:cNvPr>
          <p:cNvSpPr/>
          <p:nvPr/>
        </p:nvSpPr>
        <p:spPr>
          <a:xfrm flipV="1">
            <a:off x="0" y="-11155"/>
            <a:ext cx="9144000" cy="751384"/>
          </a:xfrm>
          <a:prstGeom prst="snip1Rect">
            <a:avLst>
              <a:gd name="adj" fmla="val 35586"/>
            </a:avLst>
          </a:prstGeom>
          <a:solidFill>
            <a:srgbClr val="006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B7F1F77-BA91-A347-AA2E-68D142841834}"/>
              </a:ext>
            </a:extLst>
          </p:cNvPr>
          <p:cNvSpPr txBox="1"/>
          <p:nvPr/>
        </p:nvSpPr>
        <p:spPr>
          <a:xfrm>
            <a:off x="304800" y="69668"/>
            <a:ext cx="3881367" cy="600164"/>
          </a:xfrm>
          <a:prstGeom prst="rect">
            <a:avLst/>
          </a:prstGeom>
          <a:noFill/>
        </p:spPr>
        <p:txBody>
          <a:bodyPr wrap="square" rtlCol="0">
            <a:spAutoFit/>
          </a:bodyPr>
          <a:lstStyle/>
          <a:p>
            <a:r>
              <a:rPr lang="en-US" sz="3300" b="1" dirty="0">
                <a:solidFill>
                  <a:schemeClr val="bg1"/>
                </a:solidFill>
                <a:latin typeface="Calibri" panose="020F0502020204030204" pitchFamily="34" charset="0"/>
                <a:cs typeface="Calibri" panose="020F0502020204030204" pitchFamily="34" charset="0"/>
              </a:rPr>
              <a:t>IEEE at a Glance</a:t>
            </a:r>
          </a:p>
        </p:txBody>
      </p:sp>
      <p:pic>
        <p:nvPicPr>
          <p:cNvPr id="16" name="Picture 15">
            <a:extLst>
              <a:ext uri="{FF2B5EF4-FFF2-40B4-BE49-F238E27FC236}">
                <a16:creationId xmlns:a16="http://schemas.microsoft.com/office/drawing/2014/main" id="{E8891B38-0BDE-7E41-ACC1-EA8B55591F9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96247" y="2251030"/>
            <a:ext cx="896553" cy="59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171E3505-0ABB-F946-B98C-44B5829DF37C}"/>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978399" y="2854416"/>
            <a:ext cx="19512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35A8B923-735F-E149-9E79-83B128A1BAE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99844" y="-209550"/>
            <a:ext cx="2944156" cy="3829050"/>
          </a:xfrm>
          <a:prstGeom prst="rect">
            <a:avLst/>
          </a:prstGeom>
        </p:spPr>
      </p:pic>
      <p:pic>
        <p:nvPicPr>
          <p:cNvPr id="22" name="Picture 21">
            <a:extLst>
              <a:ext uri="{FF2B5EF4-FFF2-40B4-BE49-F238E27FC236}">
                <a16:creationId xmlns:a16="http://schemas.microsoft.com/office/drawing/2014/main" id="{7CC5A055-8072-CF48-AE69-0B4963AD096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510967" y="1994755"/>
            <a:ext cx="728582" cy="1313002"/>
          </a:xfrm>
          <a:prstGeom prst="rect">
            <a:avLst/>
          </a:prstGeom>
          <a:ln w="3175">
            <a:solidFill>
              <a:schemeClr val="tx1"/>
            </a:solidFill>
          </a:ln>
        </p:spPr>
      </p:pic>
      <p:sp>
        <p:nvSpPr>
          <p:cNvPr id="23" name="Text Placeholder 3">
            <a:extLst>
              <a:ext uri="{FF2B5EF4-FFF2-40B4-BE49-F238E27FC236}">
                <a16:creationId xmlns:a16="http://schemas.microsoft.com/office/drawing/2014/main" id="{141D1ED9-4887-6F4C-927E-5B3FF77A86DE}"/>
              </a:ext>
            </a:extLst>
          </p:cNvPr>
          <p:cNvSpPr txBox="1">
            <a:spLocks/>
          </p:cNvSpPr>
          <p:nvPr/>
        </p:nvSpPr>
        <p:spPr>
          <a:xfrm>
            <a:off x="304800" y="738278"/>
            <a:ext cx="4821546" cy="1357806"/>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rgbClr val="0066A1"/>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6A1"/>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6A1"/>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6A1"/>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600" b="1" i="1" dirty="0">
                <a:solidFill>
                  <a:srgbClr val="01B4E3"/>
                </a:solidFill>
              </a:rPr>
              <a:t>IEEE…</a:t>
            </a:r>
          </a:p>
          <a:p>
            <a:r>
              <a:rPr lang="en-US" sz="1800" dirty="0"/>
              <a:t>Has </a:t>
            </a:r>
            <a:r>
              <a:rPr lang="en-US" sz="1800" b="1" dirty="0">
                <a:solidFill>
                  <a:srgbClr val="0066A1"/>
                </a:solidFill>
              </a:rPr>
              <a:t>39</a:t>
            </a:r>
            <a:r>
              <a:rPr lang="en-US" sz="1800" dirty="0"/>
              <a:t> technical Societies and </a:t>
            </a:r>
            <a:r>
              <a:rPr lang="en-US" sz="1800" b="1" dirty="0">
                <a:solidFill>
                  <a:srgbClr val="0066A1"/>
                </a:solidFill>
              </a:rPr>
              <a:t>seven</a:t>
            </a:r>
            <a:r>
              <a:rPr lang="en-US" sz="1800" dirty="0"/>
              <a:t> Technical Councils representing the wide range of IEEE technical interests </a:t>
            </a:r>
          </a:p>
        </p:txBody>
      </p:sp>
      <p:sp>
        <p:nvSpPr>
          <p:cNvPr id="18" name="Rectangle 17">
            <a:extLst>
              <a:ext uri="{FF2B5EF4-FFF2-40B4-BE49-F238E27FC236}">
                <a16:creationId xmlns:a16="http://schemas.microsoft.com/office/drawing/2014/main" id="{CACBB61F-04AC-874B-85B8-D591550EDAAE}"/>
              </a:ext>
            </a:extLst>
          </p:cNvPr>
          <p:cNvSpPr/>
          <p:nvPr/>
        </p:nvSpPr>
        <p:spPr>
          <a:xfrm>
            <a:off x="295895" y="4894266"/>
            <a:ext cx="5903949" cy="215444"/>
          </a:xfrm>
          <a:prstGeom prst="rect">
            <a:avLst/>
          </a:prstGeom>
        </p:spPr>
        <p:txBody>
          <a:bodyPr wrap="square">
            <a:spAutoFit/>
          </a:bodyPr>
          <a:lstStyle/>
          <a:p>
            <a:r>
              <a:rPr lang="en-US" sz="800" dirty="0">
                <a:solidFill>
                  <a:srgbClr val="000000"/>
                </a:solidFill>
                <a:latin typeface="Calibri" panose="020F0502020204030204" pitchFamily="34" charset="0"/>
                <a:cs typeface="Calibri" panose="020F0502020204030204" pitchFamily="34" charset="0"/>
              </a:rPr>
              <a:t>All figures stated above are current as of 04/2021.</a:t>
            </a:r>
            <a:endParaRPr lang="en-US" sz="80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0245265"/>
      </p:ext>
    </p:extLst>
  </p:cSld>
  <p:clrMapOvr>
    <a:masterClrMapping/>
  </p:clrMapOvr>
  <mc:AlternateContent xmlns:mc="http://schemas.openxmlformats.org/markup-compatibility/2006" xmlns:p14="http://schemas.microsoft.com/office/powerpoint/2010/main">
    <mc:Choice Requires="p14">
      <p:transition spd="slow" p14:dur="3000" advClick="0" advTm="4792"/>
    </mc:Choice>
    <mc:Fallback xmlns="">
      <p:transition spd="slow" advClick="0" advTm="4792"/>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0000">
                                      <p:stCondLst>
                                        <p:cond delay="3500"/>
                                      </p:stCondLst>
                                      <p:childTnLst>
                                        <p:set>
                                          <p:cBhvr>
                                            <p:cTn id="6" dur="1" fill="hold">
                                              <p:stCondLst>
                                                <p:cond delay="0"/>
                                              </p:stCondLst>
                                            </p:cTn>
                                            <p:tgtEl>
                                              <p:spTgt spid="21"/>
                                            </p:tgtEl>
                                            <p:attrNameLst>
                                              <p:attrName>style.visibility</p:attrName>
                                            </p:attrNameLst>
                                          </p:cBhvr>
                                          <p:to>
                                            <p:strVal val="visible"/>
                                          </p:to>
                                        </p:set>
                                        <p:anim calcmode="lin" valueType="num" p14:bounceEnd="5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350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35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350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96BE36-E3F4-4467-89AC-E5E4DD612747}"/>
              </a:ext>
            </a:extLst>
          </p:cNvPr>
          <p:cNvSpPr/>
          <p:nvPr/>
        </p:nvSpPr>
        <p:spPr>
          <a:xfrm>
            <a:off x="7239000" y="4271331"/>
            <a:ext cx="1828800" cy="533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3" name="Picture 2" descr="Graphical user interface&#10;&#10;Description automatically generated with low confidence">
            <a:extLst>
              <a:ext uri="{FF2B5EF4-FFF2-40B4-BE49-F238E27FC236}">
                <a16:creationId xmlns:a16="http://schemas.microsoft.com/office/drawing/2014/main" id="{00C37DCE-C76A-4941-98CE-029FD96E9F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80869"/>
            <a:ext cx="8920596" cy="4635031"/>
          </a:xfrm>
          <a:prstGeom prst="rect">
            <a:avLst/>
          </a:prstGeom>
        </p:spPr>
      </p:pic>
      <p:sp>
        <p:nvSpPr>
          <p:cNvPr id="4" name="TextBox 3">
            <a:extLst>
              <a:ext uri="{FF2B5EF4-FFF2-40B4-BE49-F238E27FC236}">
                <a16:creationId xmlns:a16="http://schemas.microsoft.com/office/drawing/2014/main" id="{74513CA9-6757-4B17-9C62-D5E995CF5A9A}"/>
              </a:ext>
            </a:extLst>
          </p:cNvPr>
          <p:cNvSpPr txBox="1"/>
          <p:nvPr/>
        </p:nvSpPr>
        <p:spPr>
          <a:xfrm>
            <a:off x="4876800" y="4912668"/>
            <a:ext cx="3352800" cy="230832"/>
          </a:xfrm>
          <a:prstGeom prst="rect">
            <a:avLst/>
          </a:prstGeom>
          <a:ln>
            <a:noFill/>
          </a:ln>
        </p:spPr>
        <p:txBody>
          <a:bodyPr wrap="square" rtlCol="0">
            <a:spAutoFit/>
          </a:bodyPr>
          <a:lstStyle/>
          <a:p>
            <a:r>
              <a:rPr lang="en-US" sz="900" dirty="0"/>
              <a:t>* As of October 2022</a:t>
            </a:r>
          </a:p>
        </p:txBody>
      </p:sp>
      <p:sp>
        <p:nvSpPr>
          <p:cNvPr id="2" name="Title 1">
            <a:extLst>
              <a:ext uri="{FF2B5EF4-FFF2-40B4-BE49-F238E27FC236}">
                <a16:creationId xmlns:a16="http://schemas.microsoft.com/office/drawing/2014/main" id="{15FB3A1F-83AF-7DAB-4817-7C8ACBB5599D}"/>
              </a:ext>
            </a:extLst>
          </p:cNvPr>
          <p:cNvSpPr txBox="1">
            <a:spLocks/>
          </p:cNvSpPr>
          <p:nvPr/>
        </p:nvSpPr>
        <p:spPr>
          <a:xfrm>
            <a:off x="147204" y="-63530"/>
            <a:ext cx="8531162" cy="39113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1800" b="1" dirty="0"/>
              <a:t>NPSS in IEEE</a:t>
            </a:r>
          </a:p>
        </p:txBody>
      </p:sp>
      <p:cxnSp>
        <p:nvCxnSpPr>
          <p:cNvPr id="6" name="Straight Arrow Connector 5">
            <a:extLst>
              <a:ext uri="{FF2B5EF4-FFF2-40B4-BE49-F238E27FC236}">
                <a16:creationId xmlns:a16="http://schemas.microsoft.com/office/drawing/2014/main" id="{FCA495C9-F471-E296-8A58-6D13E4FCDE8E}"/>
              </a:ext>
            </a:extLst>
          </p:cNvPr>
          <p:cNvCxnSpPr/>
          <p:nvPr/>
        </p:nvCxnSpPr>
        <p:spPr>
          <a:xfrm flipH="1" flipV="1">
            <a:off x="5525814" y="3365939"/>
            <a:ext cx="291662" cy="4020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955313"/>
      </p:ext>
    </p:extLst>
  </p:cSld>
  <p:clrMapOvr>
    <a:masterClrMapping/>
  </p:clrMapOvr>
  <mc:AlternateContent xmlns:mc="http://schemas.openxmlformats.org/markup-compatibility/2006" xmlns:p14="http://schemas.microsoft.com/office/powerpoint/2010/main">
    <mc:Choice Requires="p14">
      <p:transition spd="slow" p14:dur="3000" advClick="0" advTm="4843"/>
    </mc:Choice>
    <mc:Fallback xmlns="">
      <p:transition spd="slow" advClick="0" advTm="484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1">
            <a:extLst>
              <a:ext uri="{FF2B5EF4-FFF2-40B4-BE49-F238E27FC236}">
                <a16:creationId xmlns:a16="http://schemas.microsoft.com/office/drawing/2014/main" id="{329EE95A-FF48-DE4C-8EED-3F90880DEAE9}"/>
              </a:ext>
            </a:extLst>
          </p:cNvPr>
          <p:cNvSpPr/>
          <p:nvPr/>
        </p:nvSpPr>
        <p:spPr>
          <a:xfrm>
            <a:off x="427511" y="1149421"/>
            <a:ext cx="8595969" cy="1911444"/>
          </a:xfrm>
          <a:prstGeom prst="snip2DiagRect">
            <a:avLst>
              <a:gd name="adj1" fmla="val 0"/>
              <a:gd name="adj2" fmla="val 248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Snip Diagonal Corner Rectangle 12">
            <a:extLst>
              <a:ext uri="{FF2B5EF4-FFF2-40B4-BE49-F238E27FC236}">
                <a16:creationId xmlns:a16="http://schemas.microsoft.com/office/drawing/2014/main" id="{6BBF876E-8B36-E04D-9176-DA51EB4BF9AF}"/>
              </a:ext>
            </a:extLst>
          </p:cNvPr>
          <p:cNvSpPr/>
          <p:nvPr/>
        </p:nvSpPr>
        <p:spPr>
          <a:xfrm>
            <a:off x="427511" y="1238002"/>
            <a:ext cx="8595969" cy="3142643"/>
          </a:xfrm>
          <a:prstGeom prst="snip2Diag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 name="Title 3"/>
          <p:cNvSpPr>
            <a:spLocks noGrp="1"/>
          </p:cNvSpPr>
          <p:nvPr>
            <p:ph type="ctrTitle"/>
          </p:nvPr>
        </p:nvSpPr>
        <p:spPr>
          <a:xfrm>
            <a:off x="263371" y="253408"/>
            <a:ext cx="8531162" cy="391130"/>
          </a:xfrm>
        </p:spPr>
        <p:txBody>
          <a:bodyPr>
            <a:noAutofit/>
          </a:bodyPr>
          <a:lstStyle/>
          <a:p>
            <a:r>
              <a:rPr lang="en-US" altLang="x-none" dirty="0"/>
              <a:t>Technical Expertise that is Broad and Deep</a:t>
            </a:r>
            <a:endParaRPr lang="en-US" dirty="0"/>
          </a:p>
        </p:txBody>
      </p:sp>
      <p:sp>
        <p:nvSpPr>
          <p:cNvPr id="12" name="Text Placeholder 11"/>
          <p:cNvSpPr>
            <a:spLocks noGrp="1"/>
          </p:cNvSpPr>
          <p:nvPr>
            <p:ph type="body" idx="2"/>
          </p:nvPr>
        </p:nvSpPr>
        <p:spPr>
          <a:xfrm>
            <a:off x="263371" y="733119"/>
            <a:ext cx="8531162" cy="3522953"/>
          </a:xfrm>
        </p:spPr>
        <p:txBody>
          <a:bodyPr/>
          <a:lstStyle/>
          <a:p>
            <a:r>
              <a:rPr lang="en-US" altLang="x-none" dirty="0">
                <a:solidFill>
                  <a:schemeClr val="tx1">
                    <a:lumMod val="50000"/>
                    <a:lumOff val="50000"/>
                  </a:schemeClr>
                </a:solidFill>
              </a:rPr>
              <a:t>IEEE p</a:t>
            </a:r>
            <a:r>
              <a:rPr lang="en-US" altLang="x-none" i="1" dirty="0">
                <a:solidFill>
                  <a:schemeClr val="tx1">
                    <a:lumMod val="50000"/>
                    <a:lumOff val="50000"/>
                  </a:schemeClr>
                </a:solidFill>
              </a:rPr>
              <a:t>rovides thought leadership and resources </a:t>
            </a:r>
            <a:r>
              <a:rPr lang="en-US" dirty="0"/>
              <a:t>for the global tech community.</a:t>
            </a:r>
            <a:endParaRPr lang="en-US" altLang="x-none" dirty="0">
              <a:solidFill>
                <a:schemeClr val="tx1">
                  <a:lumMod val="50000"/>
                  <a:lumOff val="50000"/>
                </a:schemeClr>
              </a:solidFill>
            </a:endParaRPr>
          </a:p>
          <a:p>
            <a:endParaRPr lang="en-US" dirty="0"/>
          </a:p>
        </p:txBody>
      </p:sp>
      <p:sp>
        <p:nvSpPr>
          <p:cNvPr id="8" name="Content Placeholder 7"/>
          <p:cNvSpPr>
            <a:spLocks noGrp="1"/>
          </p:cNvSpPr>
          <p:nvPr>
            <p:ph idx="4294967295"/>
          </p:nvPr>
        </p:nvSpPr>
        <p:spPr>
          <a:xfrm>
            <a:off x="519187" y="1400909"/>
            <a:ext cx="2724150" cy="2611437"/>
          </a:xfrm>
        </p:spPr>
        <p:txBody>
          <a:bodyPr>
            <a:normAutofit lnSpcReduction="10000"/>
          </a:bodyPr>
          <a:lstStyle/>
          <a:p>
            <a:pPr marL="230400" indent="-285750">
              <a:spcBef>
                <a:spcPts val="1000"/>
              </a:spcBef>
              <a:buFont typeface="Arial" panose="020B0604020202020204" pitchFamily="34" charset="0"/>
              <a:buChar char="•"/>
            </a:pPr>
            <a:r>
              <a:rPr lang="en-US" b="1" kern="1200" dirty="0">
                <a:solidFill>
                  <a:schemeClr val="bg1"/>
                </a:solidFill>
                <a:latin typeface="Calibri" charset="0"/>
                <a:ea typeface="Verdana" panose="020B0604030504040204" pitchFamily="34" charset="0"/>
                <a:cs typeface="Verdana" panose="020B0604030504040204" pitchFamily="34" charset="0"/>
              </a:rPr>
              <a:t>Aerospace &amp; Defense</a:t>
            </a:r>
          </a:p>
          <a:p>
            <a:pPr marL="230400" indent="-285750">
              <a:spcBef>
                <a:spcPts val="1000"/>
              </a:spcBef>
              <a:buFont typeface="Arial" panose="020B0604020202020204" pitchFamily="34" charset="0"/>
              <a:buChar char="•"/>
            </a:pPr>
            <a:r>
              <a:rPr lang="en-US" b="1" kern="1200" dirty="0">
                <a:solidFill>
                  <a:schemeClr val="bg1"/>
                </a:solidFill>
                <a:latin typeface="Calibri" charset="0"/>
                <a:ea typeface="Verdana" panose="020B0604030504040204" pitchFamily="34" charset="0"/>
                <a:cs typeface="Verdana" panose="020B0604030504040204" pitchFamily="34" charset="0"/>
              </a:rPr>
              <a:t>Biomedical Engineering</a:t>
            </a:r>
          </a:p>
          <a:p>
            <a:pPr marL="230400" indent="-285750">
              <a:spcBef>
                <a:spcPts val="1000"/>
              </a:spcBef>
              <a:buFont typeface="Arial" panose="020B0604020202020204" pitchFamily="34" charset="0"/>
              <a:buChar char="•"/>
            </a:pPr>
            <a:r>
              <a:rPr lang="en-US" b="1" kern="1200" dirty="0">
                <a:solidFill>
                  <a:schemeClr val="bg1"/>
                </a:solidFill>
                <a:latin typeface="Calibri" charset="0"/>
                <a:ea typeface="Verdana" panose="020B0604030504040204" pitchFamily="34" charset="0"/>
                <a:cs typeface="Verdana" panose="020B0604030504040204" pitchFamily="34" charset="0"/>
              </a:rPr>
              <a:t>Broadcasting</a:t>
            </a:r>
          </a:p>
          <a:p>
            <a:pPr marL="230400" indent="-285750">
              <a:spcBef>
                <a:spcPts val="1000"/>
              </a:spcBef>
              <a:buFont typeface="Arial" panose="020B0604020202020204" pitchFamily="34" charset="0"/>
              <a:buChar char="•"/>
            </a:pPr>
            <a:r>
              <a:rPr lang="en-US" b="1" kern="1200" dirty="0">
                <a:solidFill>
                  <a:schemeClr val="bg1"/>
                </a:solidFill>
                <a:latin typeface="Calibri" charset="0"/>
                <a:ea typeface="Verdana" panose="020B0604030504040204" pitchFamily="34" charset="0"/>
                <a:cs typeface="Verdana" panose="020B0604030504040204" pitchFamily="34" charset="0"/>
              </a:rPr>
              <a:t>Circuits</a:t>
            </a:r>
          </a:p>
          <a:p>
            <a:pPr marL="230400" indent="-285750">
              <a:spcBef>
                <a:spcPts val="1000"/>
              </a:spcBef>
              <a:buFont typeface="Arial" panose="020B0604020202020204" pitchFamily="34" charset="0"/>
              <a:buChar char="•"/>
            </a:pPr>
            <a:r>
              <a:rPr lang="en-US" b="1" kern="1200" dirty="0">
                <a:solidFill>
                  <a:schemeClr val="bg1"/>
                </a:solidFill>
                <a:latin typeface="Calibri" charset="0"/>
                <a:ea typeface="Verdana" panose="020B0604030504040204" pitchFamily="34" charset="0"/>
                <a:cs typeface="Verdana" panose="020B0604030504040204" pitchFamily="34" charset="0"/>
              </a:rPr>
              <a:t>Communications</a:t>
            </a:r>
          </a:p>
          <a:p>
            <a:pPr marL="230400" indent="-285750">
              <a:spcBef>
                <a:spcPts val="1000"/>
              </a:spcBef>
              <a:buFont typeface="Arial" panose="020B0604020202020204" pitchFamily="34" charset="0"/>
              <a:buChar char="•"/>
            </a:pPr>
            <a:r>
              <a:rPr lang="en-US" b="1" kern="1200" dirty="0">
                <a:solidFill>
                  <a:schemeClr val="bg1"/>
                </a:solidFill>
                <a:latin typeface="Calibri" charset="0"/>
                <a:ea typeface="Verdana" panose="020B0604030504040204" pitchFamily="34" charset="0"/>
                <a:cs typeface="Verdana" panose="020B0604030504040204" pitchFamily="34" charset="0"/>
              </a:rPr>
              <a:t>Computer Science</a:t>
            </a:r>
          </a:p>
          <a:p>
            <a:pPr marL="230400" indent="-285750">
              <a:spcBef>
                <a:spcPts val="1000"/>
              </a:spcBef>
              <a:buFont typeface="Arial" panose="020B0604020202020204" pitchFamily="34" charset="0"/>
              <a:buChar char="•"/>
            </a:pPr>
            <a:r>
              <a:rPr lang="en-US" b="1" kern="1200" dirty="0">
                <a:solidFill>
                  <a:schemeClr val="bg1"/>
                </a:solidFill>
                <a:latin typeface="Calibri" charset="0"/>
                <a:ea typeface="Verdana" panose="020B0604030504040204" pitchFamily="34" charset="0"/>
                <a:cs typeface="Verdana" panose="020B0604030504040204" pitchFamily="34" charset="0"/>
              </a:rPr>
              <a:t>Control and Automation</a:t>
            </a:r>
          </a:p>
          <a:p>
            <a:pPr marL="230400" indent="-285750">
              <a:spcBef>
                <a:spcPts val="1000"/>
              </a:spcBef>
              <a:buFont typeface="Arial" panose="020B0604020202020204" pitchFamily="34" charset="0"/>
              <a:buChar char="•"/>
            </a:pPr>
            <a:r>
              <a:rPr lang="en-US" b="1" kern="1200" dirty="0">
                <a:solidFill>
                  <a:schemeClr val="bg1"/>
                </a:solidFill>
                <a:latin typeface="Calibri" charset="0"/>
                <a:ea typeface="Verdana" panose="020B0604030504040204" pitchFamily="34" charset="0"/>
                <a:cs typeface="Verdana" panose="020B0604030504040204" pitchFamily="34" charset="0"/>
              </a:rPr>
              <a:t>Cyber Security</a:t>
            </a:r>
          </a:p>
        </p:txBody>
      </p:sp>
      <p:sp>
        <p:nvSpPr>
          <p:cNvPr id="3" name="Slide Number Placeholder 2"/>
          <p:cNvSpPr>
            <a:spLocks noGrp="1"/>
          </p:cNvSpPr>
          <p:nvPr>
            <p:ph type="sldNum" sz="quarter" idx="4294967295"/>
          </p:nvPr>
        </p:nvSpPr>
        <p:spPr>
          <a:xfrm>
            <a:off x="0" y="4762500"/>
            <a:ext cx="592138" cy="138113"/>
          </a:xfrm>
          <a:prstGeom prst="rect">
            <a:avLst/>
          </a:prstGeom>
        </p:spPr>
        <p:txBody>
          <a:bodyPr/>
          <a:lstStyle/>
          <a:p>
            <a:fld id="{109D57CF-4CD8-6948-8A66-A1C7ACFCFC42}" type="slidenum">
              <a:rPr lang="en-US" smtClean="0"/>
              <a:pPr/>
              <a:t>6</a:t>
            </a:fld>
            <a:endParaRPr lang="en-US" dirty="0"/>
          </a:p>
        </p:txBody>
      </p:sp>
      <p:sp>
        <p:nvSpPr>
          <p:cNvPr id="17" name="Content Placeholder 7"/>
          <p:cNvSpPr txBox="1">
            <a:spLocks/>
          </p:cNvSpPr>
          <p:nvPr/>
        </p:nvSpPr>
        <p:spPr>
          <a:xfrm>
            <a:off x="3243337" y="1458833"/>
            <a:ext cx="2321165" cy="2416628"/>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500" b="1" dirty="0">
                <a:solidFill>
                  <a:schemeClr val="bg1"/>
                </a:solidFill>
                <a:ea typeface="Verdana" panose="020B0604030504040204" pitchFamily="34" charset="0"/>
                <a:cs typeface="Verdana" panose="020B0604030504040204" pitchFamily="34" charset="0"/>
              </a:rPr>
              <a:t>Electronics</a:t>
            </a:r>
          </a:p>
          <a:p>
            <a:r>
              <a:rPr lang="en-US" sz="1500" b="1" dirty="0">
                <a:solidFill>
                  <a:schemeClr val="bg1"/>
                </a:solidFill>
                <a:ea typeface="Verdana" panose="020B0604030504040204" pitchFamily="34" charset="0"/>
                <a:cs typeface="Verdana" panose="020B0604030504040204" pitchFamily="34" charset="0"/>
              </a:rPr>
              <a:t>Environment</a:t>
            </a:r>
          </a:p>
          <a:p>
            <a:r>
              <a:rPr lang="en-US" sz="1500" b="1" dirty="0">
                <a:solidFill>
                  <a:schemeClr val="bg1"/>
                </a:solidFill>
                <a:ea typeface="Verdana" panose="020B0604030504040204" pitchFamily="34" charset="0"/>
                <a:cs typeface="Verdana" panose="020B0604030504040204" pitchFamily="34" charset="0"/>
              </a:rPr>
              <a:t>Industrial systems</a:t>
            </a:r>
          </a:p>
          <a:p>
            <a:r>
              <a:rPr lang="en-US" sz="1500" b="1" dirty="0">
                <a:solidFill>
                  <a:schemeClr val="bg1"/>
                </a:solidFill>
                <a:ea typeface="Verdana" panose="020B0604030504040204" pitchFamily="34" charset="0"/>
                <a:cs typeface="Verdana" panose="020B0604030504040204" pitchFamily="34" charset="0"/>
              </a:rPr>
              <a:t>Information Technology</a:t>
            </a:r>
          </a:p>
          <a:p>
            <a:r>
              <a:rPr lang="en-US" sz="1500" b="1" dirty="0">
                <a:solidFill>
                  <a:schemeClr val="bg1"/>
                </a:solidFill>
                <a:ea typeface="Verdana" panose="020B0604030504040204" pitchFamily="34" charset="0"/>
                <a:cs typeface="Verdana" panose="020B0604030504040204" pitchFamily="34" charset="0"/>
              </a:rPr>
              <a:t>Internet of Things</a:t>
            </a:r>
          </a:p>
          <a:p>
            <a:r>
              <a:rPr lang="en-US" sz="1500" b="1" dirty="0">
                <a:solidFill>
                  <a:schemeClr val="bg1"/>
                </a:solidFill>
                <a:ea typeface="Verdana" panose="020B0604030504040204" pitchFamily="34" charset="0"/>
                <a:cs typeface="Verdana" panose="020B0604030504040204" pitchFamily="34" charset="0"/>
              </a:rPr>
              <a:t>Life Sciences</a:t>
            </a:r>
          </a:p>
          <a:p>
            <a:r>
              <a:rPr lang="en-US" sz="1500" b="1" dirty="0">
                <a:solidFill>
                  <a:schemeClr val="bg1"/>
                </a:solidFill>
                <a:ea typeface="Verdana" panose="020B0604030504040204" pitchFamily="34" charset="0"/>
                <a:cs typeface="Verdana" panose="020B0604030504040204" pitchFamily="34" charset="0"/>
              </a:rPr>
              <a:t>Nanotechnology</a:t>
            </a:r>
          </a:p>
          <a:p>
            <a:r>
              <a:rPr lang="en-US" sz="1500" b="1" dirty="0">
                <a:solidFill>
                  <a:schemeClr val="bg1"/>
                </a:solidFill>
                <a:ea typeface="Verdana" panose="020B0604030504040204" pitchFamily="34" charset="0"/>
                <a:cs typeface="Verdana" panose="020B0604030504040204" pitchFamily="34" charset="0"/>
              </a:rPr>
              <a:t>Optics</a:t>
            </a:r>
          </a:p>
        </p:txBody>
      </p:sp>
      <p:sp>
        <p:nvSpPr>
          <p:cNvPr id="19" name="Content Placeholder 7"/>
          <p:cNvSpPr txBox="1">
            <a:spLocks/>
          </p:cNvSpPr>
          <p:nvPr/>
        </p:nvSpPr>
        <p:spPr>
          <a:xfrm>
            <a:off x="5523383" y="1458833"/>
            <a:ext cx="2551743" cy="2416628"/>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500" b="1" dirty="0">
                <a:solidFill>
                  <a:schemeClr val="bg1"/>
                </a:solidFill>
                <a:ea typeface="Verdana" panose="020B0604030504040204" pitchFamily="34" charset="0"/>
                <a:cs typeface="Verdana" panose="020B0604030504040204" pitchFamily="34" charset="0"/>
              </a:rPr>
              <a:t>Power and Energy</a:t>
            </a:r>
          </a:p>
          <a:p>
            <a:r>
              <a:rPr lang="en-US" sz="1500" b="1" dirty="0">
                <a:solidFill>
                  <a:schemeClr val="bg1"/>
                </a:solidFill>
                <a:ea typeface="Verdana" panose="020B0604030504040204" pitchFamily="34" charset="0"/>
                <a:cs typeface="Verdana" panose="020B0604030504040204" pitchFamily="34" charset="0"/>
              </a:rPr>
              <a:t>Robotics and AI</a:t>
            </a:r>
          </a:p>
          <a:p>
            <a:r>
              <a:rPr lang="en-US" sz="1500" b="1" dirty="0">
                <a:solidFill>
                  <a:schemeClr val="bg1"/>
                </a:solidFill>
                <a:ea typeface="Verdana" panose="020B0604030504040204" pitchFamily="34" charset="0"/>
                <a:cs typeface="Verdana" panose="020B0604030504040204" pitchFamily="34" charset="0"/>
              </a:rPr>
              <a:t>Semiconductors</a:t>
            </a:r>
          </a:p>
          <a:p>
            <a:r>
              <a:rPr lang="en-US" sz="1500" b="1" dirty="0">
                <a:solidFill>
                  <a:schemeClr val="bg1"/>
                </a:solidFill>
                <a:ea typeface="Verdana" panose="020B0604030504040204" pitchFamily="34" charset="0"/>
                <a:cs typeface="Verdana" panose="020B0604030504040204" pitchFamily="34" charset="0"/>
              </a:rPr>
              <a:t>Smart Cities</a:t>
            </a:r>
          </a:p>
          <a:p>
            <a:r>
              <a:rPr lang="en-US" sz="1500" b="1" dirty="0">
                <a:solidFill>
                  <a:schemeClr val="bg1"/>
                </a:solidFill>
                <a:ea typeface="Verdana" panose="020B0604030504040204" pitchFamily="34" charset="0"/>
                <a:cs typeface="Verdana" panose="020B0604030504040204" pitchFamily="34" charset="0"/>
              </a:rPr>
              <a:t>Smart Grid</a:t>
            </a:r>
          </a:p>
          <a:p>
            <a:r>
              <a:rPr lang="en-US" sz="1500" b="1" dirty="0">
                <a:solidFill>
                  <a:schemeClr val="bg1"/>
                </a:solidFill>
                <a:ea typeface="Verdana" panose="020B0604030504040204" pitchFamily="34" charset="0"/>
                <a:cs typeface="Verdana" panose="020B0604030504040204" pitchFamily="34" charset="0"/>
              </a:rPr>
              <a:t>Sustainable Energy</a:t>
            </a:r>
          </a:p>
          <a:p>
            <a:r>
              <a:rPr lang="en-US" sz="1500" b="1" dirty="0">
                <a:solidFill>
                  <a:schemeClr val="bg1"/>
                </a:solidFill>
                <a:ea typeface="Verdana" panose="020B0604030504040204" pitchFamily="34" charset="0"/>
                <a:cs typeface="Verdana" panose="020B0604030504040204" pitchFamily="34" charset="0"/>
              </a:rPr>
              <a:t>Transportation and Vehicles</a:t>
            </a:r>
          </a:p>
          <a:p>
            <a:r>
              <a:rPr lang="en-US" sz="1500" b="1" dirty="0">
                <a:solidFill>
                  <a:schemeClr val="bg1"/>
                </a:solidFill>
                <a:ea typeface="Verdana" panose="020B0604030504040204" pitchFamily="34" charset="0"/>
                <a:cs typeface="Verdana" panose="020B0604030504040204" pitchFamily="34" charset="0"/>
              </a:rPr>
              <a:t>And more…</a:t>
            </a:r>
          </a:p>
          <a:p>
            <a:endParaRPr lang="en-US" sz="1200" dirty="0">
              <a:solidFill>
                <a:schemeClr val="bg1"/>
              </a:solidFill>
            </a:endParaRPr>
          </a:p>
        </p:txBody>
      </p:sp>
    </p:spTree>
    <p:extLst>
      <p:ext uri="{BB962C8B-B14F-4D97-AF65-F5344CB8AC3E}">
        <p14:creationId xmlns:p14="http://schemas.microsoft.com/office/powerpoint/2010/main" val="4252483441"/>
      </p:ext>
    </p:extLst>
  </p:cSld>
  <p:clrMapOvr>
    <a:masterClrMapping/>
  </p:clrMapOvr>
  <mc:AlternateContent xmlns:mc="http://schemas.openxmlformats.org/markup-compatibility/2006" xmlns:p14="http://schemas.microsoft.com/office/powerpoint/2010/main">
    <mc:Choice Requires="p14">
      <p:transition spd="slow" p14:dur="3000" advClick="0" advTm="5062"/>
    </mc:Choice>
    <mc:Fallback xmlns="">
      <p:transition spd="slow" advClick="0" advTm="506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nip Diagonal Corner Rectangle 24">
            <a:extLst>
              <a:ext uri="{FF2B5EF4-FFF2-40B4-BE49-F238E27FC236}">
                <a16:creationId xmlns:a16="http://schemas.microsoft.com/office/drawing/2014/main" id="{16E14CCC-D162-3149-B3A3-A38BD0E2A79C}"/>
              </a:ext>
            </a:extLst>
          </p:cNvPr>
          <p:cNvSpPr/>
          <p:nvPr/>
        </p:nvSpPr>
        <p:spPr>
          <a:xfrm>
            <a:off x="390822" y="1251301"/>
            <a:ext cx="1460066" cy="3206399"/>
          </a:xfrm>
          <a:prstGeom prst="snip2DiagRect">
            <a:avLst>
              <a:gd name="adj1" fmla="val 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00B5E2"/>
              </a:solidFill>
            </a:endParaRPr>
          </a:p>
        </p:txBody>
      </p:sp>
      <p:sp>
        <p:nvSpPr>
          <p:cNvPr id="42" name="Snip Diagonal Corner Rectangle 41">
            <a:extLst>
              <a:ext uri="{FF2B5EF4-FFF2-40B4-BE49-F238E27FC236}">
                <a16:creationId xmlns:a16="http://schemas.microsoft.com/office/drawing/2014/main" id="{1200D454-CE1B-614C-B079-BF715627A753}"/>
              </a:ext>
            </a:extLst>
          </p:cNvPr>
          <p:cNvSpPr/>
          <p:nvPr/>
        </p:nvSpPr>
        <p:spPr>
          <a:xfrm>
            <a:off x="556351" y="1251301"/>
            <a:ext cx="8238785" cy="3206399"/>
          </a:xfrm>
          <a:prstGeom prst="snip2DiagRect">
            <a:avLst>
              <a:gd name="adj1" fmla="val 0"/>
              <a:gd name="adj2" fmla="val 10926"/>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 name="Title 3"/>
          <p:cNvSpPr>
            <a:spLocks noGrp="1"/>
          </p:cNvSpPr>
          <p:nvPr>
            <p:ph type="ctrTitle"/>
          </p:nvPr>
        </p:nvSpPr>
        <p:spPr/>
        <p:txBody>
          <a:bodyPr>
            <a:noAutofit/>
          </a:bodyPr>
          <a:lstStyle/>
          <a:p>
            <a:r>
              <a:rPr lang="en-US" dirty="0"/>
              <a:t>Top Organizations Innovate with IEEE </a:t>
            </a:r>
          </a:p>
        </p:txBody>
      </p:sp>
      <p:sp>
        <p:nvSpPr>
          <p:cNvPr id="9" name="Text Placeholder 8"/>
          <p:cNvSpPr>
            <a:spLocks noGrp="1"/>
          </p:cNvSpPr>
          <p:nvPr>
            <p:ph type="body" idx="2"/>
          </p:nvPr>
        </p:nvSpPr>
        <p:spPr/>
        <p:txBody>
          <a:bodyPr>
            <a:normAutofit/>
          </a:bodyPr>
          <a:lstStyle/>
          <a:p>
            <a:r>
              <a:rPr lang="en-US" i="1" dirty="0"/>
              <a:t>Whenever technology happens, IEEE is there.</a:t>
            </a:r>
          </a:p>
        </p:txBody>
      </p:sp>
      <p:sp>
        <p:nvSpPr>
          <p:cNvPr id="3" name="Slide Number Placeholder 2"/>
          <p:cNvSpPr>
            <a:spLocks noGrp="1"/>
          </p:cNvSpPr>
          <p:nvPr>
            <p:ph type="sldNum" sz="quarter" idx="4294967295"/>
          </p:nvPr>
        </p:nvSpPr>
        <p:spPr>
          <a:xfrm>
            <a:off x="0" y="4756150"/>
            <a:ext cx="592138" cy="136525"/>
          </a:xfrm>
          <a:prstGeom prst="rect">
            <a:avLst/>
          </a:prstGeom>
        </p:spPr>
        <p:txBody>
          <a:bodyPr/>
          <a:lstStyle/>
          <a:p>
            <a:fld id="{109D57CF-4CD8-6948-8A66-A1C7ACFCFC42}" type="slidenum">
              <a:rPr lang="en-US" smtClean="0"/>
              <a:pPr/>
              <a:t>7</a:t>
            </a:fld>
            <a:endParaRPr lang="en-US" dirty="0"/>
          </a:p>
        </p:txBody>
      </p:sp>
      <p:sp>
        <p:nvSpPr>
          <p:cNvPr id="17" name="TextBox 16"/>
          <p:cNvSpPr txBox="1"/>
          <p:nvPr/>
        </p:nvSpPr>
        <p:spPr>
          <a:xfrm>
            <a:off x="1323997" y="1380979"/>
            <a:ext cx="3909545" cy="738664"/>
          </a:xfrm>
          <a:prstGeom prst="rect">
            <a:avLst/>
          </a:prstGeom>
          <a:noFill/>
          <a:ln>
            <a:noFill/>
          </a:ln>
        </p:spPr>
        <p:txBody>
          <a:bodyPr wrap="square" rtlCol="0" anchor="ctr">
            <a:spAutoFit/>
          </a:bodyPr>
          <a:lstStyle/>
          <a:p>
            <a:r>
              <a:rPr lang="en-US" sz="1800" b="1" dirty="0">
                <a:solidFill>
                  <a:schemeClr val="accent4"/>
                </a:solidFill>
                <a:ea typeface="Verdana" panose="020B0604030504040204" pitchFamily="34" charset="0"/>
                <a:cs typeface="Verdana" panose="020B0604030504040204" pitchFamily="34" charset="0"/>
              </a:rPr>
              <a:t>All Top 5</a:t>
            </a:r>
          </a:p>
          <a:p>
            <a:r>
              <a:rPr lang="en-US" sz="1200" b="1" dirty="0">
                <a:solidFill>
                  <a:schemeClr val="bg1"/>
                </a:solidFill>
                <a:ea typeface="Verdana" panose="020B0604030504040204" pitchFamily="34" charset="0"/>
                <a:cs typeface="Verdana" panose="020B0604030504040204" pitchFamily="34" charset="0"/>
              </a:rPr>
              <a:t>Communications Equipment Companies Worldwide</a:t>
            </a:r>
            <a:endParaRPr lang="en-US" sz="1200" b="1" baseline="30000" dirty="0">
              <a:solidFill>
                <a:schemeClr val="bg1"/>
              </a:solidFill>
              <a:ea typeface="Verdana" panose="020B0604030504040204" pitchFamily="34" charset="0"/>
              <a:cs typeface="Verdana" panose="020B0604030504040204" pitchFamily="34" charset="0"/>
            </a:endParaRPr>
          </a:p>
        </p:txBody>
      </p:sp>
      <p:grpSp>
        <p:nvGrpSpPr>
          <p:cNvPr id="19" name="Group 18"/>
          <p:cNvGrpSpPr/>
          <p:nvPr/>
        </p:nvGrpSpPr>
        <p:grpSpPr>
          <a:xfrm>
            <a:off x="1323997" y="1356874"/>
            <a:ext cx="7488740" cy="2919595"/>
            <a:chOff x="3373177" y="661699"/>
            <a:chExt cx="5744476" cy="5788210"/>
          </a:xfrm>
          <a:solidFill>
            <a:srgbClr val="0066A1"/>
          </a:solidFill>
        </p:grpSpPr>
        <p:sp>
          <p:nvSpPr>
            <p:cNvPr id="21" name="TextBox 20"/>
            <p:cNvSpPr txBox="1"/>
            <p:nvPr/>
          </p:nvSpPr>
          <p:spPr>
            <a:xfrm>
              <a:off x="3373177" y="2158020"/>
              <a:ext cx="2376464" cy="1464430"/>
            </a:xfrm>
            <a:prstGeom prst="rect">
              <a:avLst/>
            </a:prstGeom>
            <a:noFill/>
            <a:ln>
              <a:noFill/>
            </a:ln>
          </p:spPr>
          <p:txBody>
            <a:bodyPr wrap="square" rtlCol="0" anchor="ctr">
              <a:spAutoFit/>
            </a:bodyPr>
            <a:lstStyle/>
            <a:p>
              <a:r>
                <a:rPr lang="en-US" sz="1800" b="1" dirty="0">
                  <a:solidFill>
                    <a:schemeClr val="accent4"/>
                  </a:solidFill>
                  <a:ea typeface="Verdana" panose="020B0604030504040204" pitchFamily="34" charset="0"/>
                  <a:cs typeface="Verdana" panose="020B0604030504040204" pitchFamily="34" charset="0"/>
                </a:rPr>
                <a:t>8 of Top 10</a:t>
              </a:r>
            </a:p>
            <a:p>
              <a:r>
                <a:rPr lang="en-US" sz="1200" b="1" dirty="0">
                  <a:solidFill>
                    <a:schemeClr val="bg1"/>
                  </a:solidFill>
                  <a:ea typeface="Verdana" panose="020B0604030504040204" pitchFamily="34" charset="0"/>
                  <a:cs typeface="Verdana" panose="020B0604030504040204" pitchFamily="34" charset="0"/>
                </a:rPr>
                <a:t>Telecommunication Companies Worldwide</a:t>
              </a:r>
            </a:p>
          </p:txBody>
        </p:sp>
        <p:sp>
          <p:nvSpPr>
            <p:cNvPr id="31" name="TextBox 30"/>
            <p:cNvSpPr txBox="1"/>
            <p:nvPr/>
          </p:nvSpPr>
          <p:spPr>
            <a:xfrm>
              <a:off x="6480108" y="2341074"/>
              <a:ext cx="2376464" cy="1098322"/>
            </a:xfrm>
            <a:prstGeom prst="rect">
              <a:avLst/>
            </a:prstGeom>
            <a:noFill/>
            <a:ln>
              <a:noFill/>
            </a:ln>
          </p:spPr>
          <p:txBody>
            <a:bodyPr wrap="square" rtlCol="0" anchor="ctr">
              <a:spAutoFit/>
            </a:bodyPr>
            <a:lstStyle/>
            <a:p>
              <a:r>
                <a:rPr lang="en-US" sz="1800" b="1" dirty="0">
                  <a:solidFill>
                    <a:schemeClr val="accent4"/>
                  </a:solidFill>
                  <a:ea typeface="Verdana" panose="020B0604030504040204" pitchFamily="34" charset="0"/>
                  <a:cs typeface="Verdana" panose="020B0604030504040204" pitchFamily="34" charset="0"/>
                </a:rPr>
                <a:t>7 of Top 10 </a:t>
              </a:r>
            </a:p>
            <a:p>
              <a:r>
                <a:rPr lang="en-US" sz="1200" b="1" dirty="0">
                  <a:solidFill>
                    <a:schemeClr val="bg1"/>
                  </a:solidFill>
                  <a:ea typeface="Verdana" panose="020B0604030504040204" pitchFamily="34" charset="0"/>
                  <a:cs typeface="Verdana" panose="020B0604030504040204" pitchFamily="34" charset="0"/>
                </a:rPr>
                <a:t>Automobile Manufacturers  Worldwide</a:t>
              </a:r>
              <a:endParaRPr lang="en-US" sz="1200" b="1" baseline="30000" dirty="0">
                <a:solidFill>
                  <a:schemeClr val="bg1"/>
                </a:solidFill>
                <a:ea typeface="Verdana" panose="020B0604030504040204" pitchFamily="34" charset="0"/>
                <a:cs typeface="Verdana" panose="020B0604030504040204" pitchFamily="34" charset="0"/>
              </a:endParaRPr>
            </a:p>
          </p:txBody>
        </p:sp>
        <p:sp>
          <p:nvSpPr>
            <p:cNvPr id="32" name="TextBox 31"/>
            <p:cNvSpPr txBox="1"/>
            <p:nvPr/>
          </p:nvSpPr>
          <p:spPr>
            <a:xfrm>
              <a:off x="6480107" y="661699"/>
              <a:ext cx="2376464" cy="1464430"/>
            </a:xfrm>
            <a:prstGeom prst="rect">
              <a:avLst/>
            </a:prstGeom>
            <a:noFill/>
            <a:ln>
              <a:noFill/>
            </a:ln>
          </p:spPr>
          <p:txBody>
            <a:bodyPr wrap="square" rtlCol="0" anchor="ctr">
              <a:spAutoFit/>
            </a:bodyPr>
            <a:lstStyle/>
            <a:p>
              <a:r>
                <a:rPr lang="en-US" sz="1800" b="1" dirty="0">
                  <a:solidFill>
                    <a:schemeClr val="accent4"/>
                  </a:solidFill>
                  <a:ea typeface="Verdana" panose="020B0604030504040204" pitchFamily="34" charset="0"/>
                  <a:cs typeface="Verdana" panose="020B0604030504040204" pitchFamily="34" charset="0"/>
                </a:rPr>
                <a:t>15 of Top 20</a:t>
              </a:r>
            </a:p>
            <a:p>
              <a:r>
                <a:rPr lang="en-US" sz="1200" b="1" dirty="0">
                  <a:solidFill>
                    <a:schemeClr val="bg1"/>
                  </a:solidFill>
                  <a:ea typeface="Verdana" panose="020B0604030504040204" pitchFamily="34" charset="0"/>
                  <a:cs typeface="Verdana" panose="020B0604030504040204" pitchFamily="34" charset="0"/>
                </a:rPr>
                <a:t>Aerospace and Defense Companies Worldwide </a:t>
              </a:r>
              <a:endParaRPr lang="en-US" sz="1200" b="1" baseline="30000" dirty="0">
                <a:solidFill>
                  <a:schemeClr val="bg1"/>
                </a:solidFill>
                <a:ea typeface="Verdana" panose="020B0604030504040204" pitchFamily="34" charset="0"/>
                <a:cs typeface="Verdana" panose="020B0604030504040204" pitchFamily="34" charset="0"/>
              </a:endParaRPr>
            </a:p>
          </p:txBody>
        </p:sp>
        <p:sp>
          <p:nvSpPr>
            <p:cNvPr id="33" name="TextBox 32"/>
            <p:cNvSpPr txBox="1"/>
            <p:nvPr/>
          </p:nvSpPr>
          <p:spPr>
            <a:xfrm>
              <a:off x="6480108" y="3606716"/>
              <a:ext cx="2637545" cy="1418667"/>
            </a:xfrm>
            <a:prstGeom prst="rect">
              <a:avLst/>
            </a:prstGeom>
            <a:noFill/>
            <a:ln>
              <a:noFill/>
            </a:ln>
          </p:spPr>
          <p:txBody>
            <a:bodyPr wrap="square" rtlCol="0" anchor="ctr">
              <a:spAutoFit/>
            </a:bodyPr>
            <a:lstStyle/>
            <a:p>
              <a:r>
                <a:rPr lang="en-US" sz="1800" b="1" dirty="0">
                  <a:solidFill>
                    <a:schemeClr val="accent4"/>
                  </a:solidFill>
                  <a:ea typeface="Verdana" panose="020B0604030504040204" pitchFamily="34" charset="0"/>
                  <a:cs typeface="Verdana" panose="020B0604030504040204" pitchFamily="34" charset="0"/>
                </a:rPr>
                <a:t>99 of Top 100</a:t>
              </a:r>
            </a:p>
            <a:p>
              <a:r>
                <a:rPr lang="en-US" sz="1125" b="1" dirty="0">
                  <a:solidFill>
                    <a:schemeClr val="bg1"/>
                  </a:solidFill>
                  <a:ea typeface="Verdana" panose="020B0604030504040204" pitchFamily="34" charset="0"/>
                  <a:cs typeface="Verdana" panose="020B0604030504040204" pitchFamily="34" charset="0"/>
                </a:rPr>
                <a:t>Engineering and Technology Universities Worldwide</a:t>
              </a:r>
              <a:endParaRPr lang="en-US" sz="1125" b="1" i="1" dirty="0">
                <a:solidFill>
                  <a:schemeClr val="bg1"/>
                </a:solidFill>
                <a:ea typeface="Verdana" panose="020B0604030504040204" pitchFamily="34" charset="0"/>
                <a:cs typeface="Verdana" panose="020B0604030504040204" pitchFamily="34" charset="0"/>
              </a:endParaRPr>
            </a:p>
          </p:txBody>
        </p:sp>
        <p:sp>
          <p:nvSpPr>
            <p:cNvPr id="34" name="TextBox 33"/>
            <p:cNvSpPr txBox="1"/>
            <p:nvPr/>
          </p:nvSpPr>
          <p:spPr>
            <a:xfrm>
              <a:off x="6480108" y="4985479"/>
              <a:ext cx="2376463" cy="1464430"/>
            </a:xfrm>
            <a:prstGeom prst="rect">
              <a:avLst/>
            </a:prstGeom>
            <a:noFill/>
            <a:ln>
              <a:noFill/>
            </a:ln>
          </p:spPr>
          <p:txBody>
            <a:bodyPr wrap="square" rtlCol="0" anchor="ctr">
              <a:spAutoFit/>
            </a:bodyPr>
            <a:lstStyle/>
            <a:p>
              <a:r>
                <a:rPr lang="en-US" sz="1800" b="1" dirty="0">
                  <a:solidFill>
                    <a:schemeClr val="accent4"/>
                  </a:solidFill>
                  <a:ea typeface="Verdana" panose="020B0604030504040204" pitchFamily="34" charset="0"/>
                  <a:cs typeface="Verdana" panose="020B0604030504040204" pitchFamily="34" charset="0"/>
                </a:rPr>
                <a:t>All Top 100</a:t>
              </a:r>
            </a:p>
            <a:p>
              <a:r>
                <a:rPr lang="en-US" sz="1200" b="1" dirty="0">
                  <a:solidFill>
                    <a:schemeClr val="bg1"/>
                  </a:solidFill>
                  <a:ea typeface="Verdana" panose="020B0604030504040204" pitchFamily="34" charset="0"/>
                  <a:cs typeface="Verdana" panose="020B0604030504040204" pitchFamily="34" charset="0"/>
                </a:rPr>
                <a:t>Engineering Universities in the United States</a:t>
              </a:r>
            </a:p>
          </p:txBody>
        </p:sp>
      </p:grpSp>
      <p:sp>
        <p:nvSpPr>
          <p:cNvPr id="24" name="TextBox 23"/>
          <p:cNvSpPr txBox="1"/>
          <p:nvPr/>
        </p:nvSpPr>
        <p:spPr>
          <a:xfrm>
            <a:off x="1323997" y="2985203"/>
            <a:ext cx="2986368" cy="738664"/>
          </a:xfrm>
          <a:prstGeom prst="rect">
            <a:avLst/>
          </a:prstGeom>
          <a:noFill/>
          <a:ln>
            <a:noFill/>
          </a:ln>
        </p:spPr>
        <p:txBody>
          <a:bodyPr wrap="square" rtlCol="0">
            <a:spAutoFit/>
          </a:bodyPr>
          <a:lstStyle/>
          <a:p>
            <a:r>
              <a:rPr lang="en-US" sz="1800" b="1" dirty="0">
                <a:solidFill>
                  <a:schemeClr val="accent4"/>
                </a:solidFill>
                <a:ea typeface="Verdana" panose="020B0604030504040204" pitchFamily="34" charset="0"/>
                <a:cs typeface="Verdana" panose="020B0604030504040204" pitchFamily="34" charset="0"/>
              </a:rPr>
              <a:t>9 of Top 10 </a:t>
            </a:r>
          </a:p>
          <a:p>
            <a:r>
              <a:rPr lang="en-US" sz="1200" b="1" dirty="0">
                <a:solidFill>
                  <a:schemeClr val="bg1"/>
                </a:solidFill>
                <a:ea typeface="Verdana" panose="020B0604030504040204" pitchFamily="34" charset="0"/>
                <a:cs typeface="Verdana" panose="020B0604030504040204" pitchFamily="34" charset="0"/>
              </a:rPr>
              <a:t>Computer Hardware Companies  Worldwide</a:t>
            </a:r>
            <a:endParaRPr lang="en-US" sz="1200" b="1" baseline="30000" dirty="0">
              <a:solidFill>
                <a:schemeClr val="bg1"/>
              </a:solidFill>
              <a:ea typeface="Verdana" panose="020B0604030504040204" pitchFamily="34" charset="0"/>
              <a:cs typeface="Verdana" panose="020B0604030504040204" pitchFamily="34" charset="0"/>
            </a:endParaRPr>
          </a:p>
        </p:txBody>
      </p:sp>
      <p:sp>
        <p:nvSpPr>
          <p:cNvPr id="27" name="TextBox 26"/>
          <p:cNvSpPr txBox="1"/>
          <p:nvPr/>
        </p:nvSpPr>
        <p:spPr>
          <a:xfrm>
            <a:off x="1323996" y="3548808"/>
            <a:ext cx="2634438" cy="738664"/>
          </a:xfrm>
          <a:prstGeom prst="rect">
            <a:avLst/>
          </a:prstGeom>
          <a:noFill/>
          <a:ln>
            <a:noFill/>
          </a:ln>
        </p:spPr>
        <p:txBody>
          <a:bodyPr wrap="square" rtlCol="0" anchor="ctr">
            <a:spAutoFit/>
          </a:bodyPr>
          <a:lstStyle/>
          <a:p>
            <a:r>
              <a:rPr lang="en-US" sz="1800" b="1" dirty="0">
                <a:solidFill>
                  <a:schemeClr val="accent4"/>
                </a:solidFill>
                <a:ea typeface="Verdana" panose="020B0604030504040204" pitchFamily="34" charset="0"/>
                <a:cs typeface="Verdana" panose="020B0604030504040204" pitchFamily="34" charset="0"/>
              </a:rPr>
              <a:t>27 of Top 30 </a:t>
            </a:r>
          </a:p>
          <a:p>
            <a:r>
              <a:rPr lang="en-US" sz="1200" b="1" dirty="0">
                <a:solidFill>
                  <a:schemeClr val="bg1"/>
                </a:solidFill>
                <a:ea typeface="Verdana" panose="020B0604030504040204" pitchFamily="34" charset="0"/>
                <a:cs typeface="Verdana" panose="020B0604030504040204" pitchFamily="34" charset="0"/>
              </a:rPr>
              <a:t>Semiconductor Companies Worldwide</a:t>
            </a:r>
            <a:endParaRPr lang="en-US" sz="1200" b="1" baseline="30000" dirty="0">
              <a:solidFill>
                <a:schemeClr val="bg1"/>
              </a:solidFill>
              <a:ea typeface="Verdana" panose="020B0604030504040204" pitchFamily="34" charset="0"/>
              <a:cs typeface="Verdana" panose="020B0604030504040204" pitchFamily="34" charset="0"/>
            </a:endParaRPr>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4312" y="2168848"/>
            <a:ext cx="646016" cy="646016"/>
          </a:xfrm>
          <a:prstGeom prst="rect">
            <a:avLst/>
          </a:prstGeom>
        </p:spPr>
      </p:pic>
      <p:pic>
        <p:nvPicPr>
          <p:cNvPr id="35" name="Picture 3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9627" y="1344517"/>
            <a:ext cx="811586" cy="811586"/>
          </a:xfrm>
          <a:prstGeom prst="rect">
            <a:avLst/>
          </a:prstGeom>
        </p:spPr>
      </p:pic>
      <p:pic>
        <p:nvPicPr>
          <p:cNvPr id="36" name="Picture 3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5543" y="1426266"/>
            <a:ext cx="652591" cy="652591"/>
          </a:xfrm>
          <a:prstGeom prst="rect">
            <a:avLst/>
          </a:prstGeom>
        </p:spPr>
      </p:pic>
      <p:pic>
        <p:nvPicPr>
          <p:cNvPr id="37" name="Picture 3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2508" y="2884478"/>
            <a:ext cx="623438" cy="623438"/>
          </a:xfrm>
          <a:prstGeom prst="rect">
            <a:avLst/>
          </a:prstGeom>
        </p:spPr>
      </p:pic>
      <p:pic>
        <p:nvPicPr>
          <p:cNvPr id="38" name="Picture 3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2075" y="3584463"/>
            <a:ext cx="651374" cy="651374"/>
          </a:xfrm>
          <a:prstGeom prst="rect">
            <a:avLst/>
          </a:prstGeom>
        </p:spPr>
      </p:pic>
      <p:pic>
        <p:nvPicPr>
          <p:cNvPr id="39" name="Picture 3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44508" y="2123319"/>
            <a:ext cx="701822" cy="701822"/>
          </a:xfrm>
          <a:prstGeom prst="rect">
            <a:avLst/>
          </a:prstGeom>
        </p:spPr>
      </p:pic>
      <p:pic>
        <p:nvPicPr>
          <p:cNvPr id="40" name="Picture 3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91168" y="2823341"/>
            <a:ext cx="746999" cy="746999"/>
          </a:xfrm>
          <a:prstGeom prst="rect">
            <a:avLst/>
          </a:prstGeom>
        </p:spPr>
      </p:pic>
      <p:pic>
        <p:nvPicPr>
          <p:cNvPr id="41" name="Picture 4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69210" y="3581435"/>
            <a:ext cx="654729" cy="654729"/>
          </a:xfrm>
          <a:prstGeom prst="rect">
            <a:avLst/>
          </a:prstGeom>
        </p:spPr>
      </p:pic>
      <p:sp>
        <p:nvSpPr>
          <p:cNvPr id="26" name="Right Triangle 25">
            <a:extLst>
              <a:ext uri="{FF2B5EF4-FFF2-40B4-BE49-F238E27FC236}">
                <a16:creationId xmlns:a16="http://schemas.microsoft.com/office/drawing/2014/main" id="{43080922-B723-1D48-82AB-9A1152AF6104}"/>
              </a:ext>
            </a:extLst>
          </p:cNvPr>
          <p:cNvSpPr/>
          <p:nvPr/>
        </p:nvSpPr>
        <p:spPr>
          <a:xfrm>
            <a:off x="292382" y="4013046"/>
            <a:ext cx="541020" cy="54102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1270783667"/>
      </p:ext>
    </p:extLst>
  </p:cSld>
  <p:clrMapOvr>
    <a:masterClrMapping/>
  </p:clrMapOvr>
  <mc:AlternateContent xmlns:mc="http://schemas.openxmlformats.org/markup-compatibility/2006" xmlns:p14="http://schemas.microsoft.com/office/powerpoint/2010/main">
    <mc:Choice Requires="p14">
      <p:transition spd="slow" p14:dur="3000" advClick="0" advTm="5275"/>
    </mc:Choice>
    <mc:Fallback xmlns="">
      <p:transition spd="slow" advClick="0" advTm="527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047F0C-1F22-482D-9BEE-A69F88BAD59B}"/>
              </a:ext>
            </a:extLst>
          </p:cNvPr>
          <p:cNvSpPr/>
          <p:nvPr/>
        </p:nvSpPr>
        <p:spPr bwMode="auto">
          <a:xfrm>
            <a:off x="7847676" y="4424416"/>
            <a:ext cx="1256306" cy="4676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28" charset="0"/>
              <a:ea typeface="ＭＳ Ｐゴシック" pitchFamily="28" charset="-128"/>
              <a:cs typeface="ＭＳ Ｐゴシック" pitchFamily="28" charset="-128"/>
            </a:endParaRPr>
          </a:p>
        </p:txBody>
      </p:sp>
      <p:sp>
        <p:nvSpPr>
          <p:cNvPr id="2" name="Text Placeholder 1">
            <a:extLst>
              <a:ext uri="{FF2B5EF4-FFF2-40B4-BE49-F238E27FC236}">
                <a16:creationId xmlns:a16="http://schemas.microsoft.com/office/drawing/2014/main" id="{BAB25C86-A51E-0441-A9A2-5EAB4C2F8DAC}"/>
              </a:ext>
            </a:extLst>
          </p:cNvPr>
          <p:cNvSpPr>
            <a:spLocks noGrp="1"/>
          </p:cNvSpPr>
          <p:nvPr>
            <p:ph type="body" sz="quarter" idx="10"/>
          </p:nvPr>
        </p:nvSpPr>
        <p:spPr/>
        <p:txBody>
          <a:bodyPr>
            <a:normAutofit fontScale="70000" lnSpcReduction="20000"/>
          </a:bodyPr>
          <a:lstStyle/>
          <a:p>
            <a:r>
              <a:rPr lang="en-US" dirty="0"/>
              <a:t>2023 Technical Activities Strategic Framework</a:t>
            </a:r>
          </a:p>
        </p:txBody>
      </p:sp>
      <p:pic>
        <p:nvPicPr>
          <p:cNvPr id="4" name="Picture 3">
            <a:extLst>
              <a:ext uri="{FF2B5EF4-FFF2-40B4-BE49-F238E27FC236}">
                <a16:creationId xmlns:a16="http://schemas.microsoft.com/office/drawing/2014/main" id="{C7BF0127-41A9-3847-82DC-FFD4A91276A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35567" y="826603"/>
            <a:ext cx="8193448" cy="4037161"/>
          </a:xfrm>
          <a:prstGeom prst="rect">
            <a:avLst/>
          </a:prstGeom>
        </p:spPr>
      </p:pic>
      <p:sp>
        <p:nvSpPr>
          <p:cNvPr id="26" name="Text Placeholder 3">
            <a:extLst>
              <a:ext uri="{FF2B5EF4-FFF2-40B4-BE49-F238E27FC236}">
                <a16:creationId xmlns:a16="http://schemas.microsoft.com/office/drawing/2014/main" id="{C4E20BDF-5A20-FA4D-A0F2-1C3E5FBD9994}"/>
              </a:ext>
            </a:extLst>
          </p:cNvPr>
          <p:cNvSpPr txBox="1">
            <a:spLocks/>
          </p:cNvSpPr>
          <p:nvPr/>
        </p:nvSpPr>
        <p:spPr>
          <a:xfrm>
            <a:off x="144274" y="1025283"/>
            <a:ext cx="1825202" cy="1236150"/>
          </a:xfrm>
          <a:prstGeom prst="rect">
            <a:avLst/>
          </a:prstGeom>
        </p:spPr>
        <p:txBody>
          <a:bodyPr numCol="1" anchor="t"/>
          <a:lstStyle>
            <a:lvl1pPr marL="312520" indent="-312520" defTabSz="410740">
              <a:spcBef>
                <a:spcPts val="2953"/>
              </a:spcBef>
              <a:buSzPct val="75000"/>
              <a:buChar char="•"/>
              <a:defRPr sz="2531">
                <a:latin typeface="+mn-lt"/>
                <a:ea typeface="+mn-ea"/>
                <a:cs typeface="+mn-cs"/>
                <a:sym typeface="Helvetica Light"/>
              </a:defRPr>
            </a:lvl1pPr>
            <a:lvl2pPr marL="625040" indent="-312520" defTabSz="410740">
              <a:spcBef>
                <a:spcPts val="2953"/>
              </a:spcBef>
              <a:buSzPct val="75000"/>
              <a:buChar char="•"/>
              <a:defRPr sz="2531">
                <a:latin typeface="+mn-lt"/>
                <a:ea typeface="+mn-ea"/>
                <a:cs typeface="+mn-cs"/>
                <a:sym typeface="Helvetica Light"/>
              </a:defRPr>
            </a:lvl2pPr>
            <a:lvl3pPr marL="937561" indent="-312520" defTabSz="410740">
              <a:spcBef>
                <a:spcPts val="2953"/>
              </a:spcBef>
              <a:buSzPct val="75000"/>
              <a:buChar char="•"/>
              <a:defRPr sz="2531">
                <a:latin typeface="+mn-lt"/>
                <a:ea typeface="+mn-ea"/>
                <a:cs typeface="+mn-cs"/>
                <a:sym typeface="Helvetica Light"/>
              </a:defRPr>
            </a:lvl3pPr>
            <a:lvl4pPr marL="1250081" indent="-312520" defTabSz="410740">
              <a:spcBef>
                <a:spcPts val="2953"/>
              </a:spcBef>
              <a:buSzPct val="75000"/>
              <a:buChar char="•"/>
              <a:defRPr sz="2531">
                <a:latin typeface="+mn-lt"/>
                <a:ea typeface="+mn-ea"/>
                <a:cs typeface="+mn-cs"/>
                <a:sym typeface="Helvetica Light"/>
              </a:defRPr>
            </a:lvl4pPr>
            <a:lvl5pPr marL="1562601" indent="-312520" defTabSz="410740">
              <a:spcBef>
                <a:spcPts val="2953"/>
              </a:spcBef>
              <a:buSzPct val="75000"/>
              <a:buChar char="•"/>
              <a:defRPr sz="2531">
                <a:latin typeface="+mn-lt"/>
                <a:ea typeface="+mn-ea"/>
                <a:cs typeface="+mn-cs"/>
                <a:sym typeface="Helvetica Light"/>
              </a:defRPr>
            </a:lvl5pPr>
            <a:lvl6pPr marL="1875121" indent="-312520" defTabSz="410740">
              <a:spcBef>
                <a:spcPts val="2953"/>
              </a:spcBef>
              <a:buSzPct val="75000"/>
              <a:buChar char="•"/>
              <a:defRPr sz="2531">
                <a:latin typeface="+mn-lt"/>
                <a:ea typeface="+mn-ea"/>
                <a:cs typeface="+mn-cs"/>
                <a:sym typeface="Helvetica Light"/>
              </a:defRPr>
            </a:lvl6pPr>
            <a:lvl7pPr marL="2187641" indent="-312520" defTabSz="410740">
              <a:spcBef>
                <a:spcPts val="2953"/>
              </a:spcBef>
              <a:buSzPct val="75000"/>
              <a:buChar char="•"/>
              <a:defRPr sz="2531">
                <a:latin typeface="+mn-lt"/>
                <a:ea typeface="+mn-ea"/>
                <a:cs typeface="+mn-cs"/>
                <a:sym typeface="Helvetica Light"/>
              </a:defRPr>
            </a:lvl7pPr>
            <a:lvl8pPr marL="2500161" indent="-312520" defTabSz="410740">
              <a:spcBef>
                <a:spcPts val="2953"/>
              </a:spcBef>
              <a:buSzPct val="75000"/>
              <a:buChar char="•"/>
              <a:defRPr sz="2531">
                <a:latin typeface="+mn-lt"/>
                <a:ea typeface="+mn-ea"/>
                <a:cs typeface="+mn-cs"/>
                <a:sym typeface="Helvetica Light"/>
              </a:defRPr>
            </a:lvl8pPr>
            <a:lvl9pPr marL="2812682" indent="-312520" defTabSz="410740">
              <a:spcBef>
                <a:spcPts val="2953"/>
              </a:spcBef>
              <a:buSzPct val="75000"/>
              <a:buChar char="•"/>
              <a:defRPr sz="2531">
                <a:latin typeface="+mn-lt"/>
                <a:ea typeface="+mn-ea"/>
                <a:cs typeface="+mn-cs"/>
                <a:sym typeface="Helvetica Light"/>
              </a:defRPr>
            </a:lvl9pPr>
          </a:lstStyle>
          <a:p>
            <a:pPr marL="0" marR="0" lvl="0" indent="0" algn="l" defTabSz="385763" rtl="0" eaLnBrk="1" fontAlgn="auto" latinLnBrk="0" hangingPunct="1">
              <a:lnSpc>
                <a:spcPct val="100000"/>
              </a:lnSpc>
              <a:spcBef>
                <a:spcPts val="0"/>
              </a:spcBef>
              <a:spcAft>
                <a:spcPts val="0"/>
              </a:spcAft>
              <a:buClr>
                <a:srgbClr val="00B0F0"/>
              </a:buClr>
              <a:buSzPct val="75000"/>
              <a:buFontTx/>
              <a:buNone/>
              <a:tabLst/>
              <a:defRPr/>
            </a:pPr>
            <a:r>
              <a:rPr kumimoji="0" lang="en-US" sz="1350" b="1" i="0" u="none" strike="noStrike" kern="1200" cap="none" spc="0" normalizeH="0" baseline="0" noProof="0" dirty="0">
                <a:ln>
                  <a:noFill/>
                </a:ln>
                <a:solidFill>
                  <a:srgbClr val="00B0F0"/>
                </a:solidFill>
                <a:effectLst/>
                <a:uLnTx/>
                <a:uFillTx/>
                <a:latin typeface="Calibri" panose="020F0502020204030204" pitchFamily="34" charset="0"/>
                <a:ea typeface="ＭＳ Ｐゴシック" pitchFamily="-112" charset="-128"/>
                <a:cs typeface="Calibri" panose="020F0502020204030204" pitchFamily="34" charset="0"/>
                <a:sym typeface="Helvetica Light"/>
              </a:rPr>
              <a:t>Tools and Platforms</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endParaRPr>
          </a:p>
          <a:p>
            <a:pPr marL="0" marR="0" lvl="0" indent="-128588" algn="l" defTabSz="385763" rtl="0" eaLnBrk="1" fontAlgn="auto" latinLnBrk="0" hangingPunct="1">
              <a:lnSpc>
                <a:spcPct val="100000"/>
              </a:lnSpc>
              <a:spcBef>
                <a:spcPts val="0"/>
              </a:spcBef>
              <a:spcAft>
                <a:spcPts val="0"/>
              </a:spcAft>
              <a:buClr>
                <a:srgbClr val="00B0F0"/>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Next Gen Tools &amp; Processes </a:t>
            </a:r>
          </a:p>
          <a:p>
            <a:pPr marL="0" marR="0" lvl="0" indent="-128588" algn="l" defTabSz="385763" rtl="0" eaLnBrk="1" fontAlgn="auto" latinLnBrk="0" hangingPunct="1">
              <a:lnSpc>
                <a:spcPct val="100000"/>
              </a:lnSpc>
              <a:spcBef>
                <a:spcPts val="0"/>
              </a:spcBef>
              <a:spcAft>
                <a:spcPts val="0"/>
              </a:spcAft>
              <a:buClr>
                <a:srgbClr val="00B0F0"/>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Resource Center</a:t>
            </a:r>
          </a:p>
          <a:p>
            <a:pPr marL="0" marR="0" lvl="0" indent="-128588" algn="l" defTabSz="385763" rtl="0" eaLnBrk="1" fontAlgn="auto" latinLnBrk="0" hangingPunct="1">
              <a:lnSpc>
                <a:spcPct val="100000"/>
              </a:lnSpc>
              <a:spcBef>
                <a:spcPts val="0"/>
              </a:spcBef>
              <a:spcAft>
                <a:spcPts val="0"/>
              </a:spcAft>
              <a:buClr>
                <a:srgbClr val="00B0F0"/>
              </a:buClr>
              <a:buSzPct val="75000"/>
              <a:buFont typeface="Wingdings" pitchFamily="2" charset="2"/>
              <a:buChar char="§"/>
              <a:tabLst/>
              <a:defRPr/>
            </a:pPr>
            <a:r>
              <a:rPr kumimoji="0" lang="en-US" sz="105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DataPort</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endParaRPr>
          </a:p>
          <a:p>
            <a:pPr marL="0" marR="0" lvl="0" indent="-128588" algn="l" defTabSz="385763" rtl="0" eaLnBrk="1" fontAlgn="auto" latinLnBrk="0" hangingPunct="1">
              <a:lnSpc>
                <a:spcPct val="100000"/>
              </a:lnSpc>
              <a:spcBef>
                <a:spcPts val="0"/>
              </a:spcBef>
              <a:spcAft>
                <a:spcPts val="0"/>
              </a:spcAft>
              <a:buClr>
                <a:srgbClr val="00B0F0"/>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ICX</a:t>
            </a:r>
          </a:p>
          <a:p>
            <a:pPr marL="0" marR="0" lvl="0" indent="-128588" algn="l" defTabSz="385763" rtl="0" eaLnBrk="1" fontAlgn="auto" latinLnBrk="0" hangingPunct="1">
              <a:lnSpc>
                <a:spcPct val="100000"/>
              </a:lnSpc>
              <a:spcBef>
                <a:spcPts val="0"/>
              </a:spcBef>
              <a:spcAft>
                <a:spcPts val="0"/>
              </a:spcAft>
              <a:buClr>
                <a:srgbClr val="00B0F0"/>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TechNav</a:t>
            </a:r>
          </a:p>
          <a:p>
            <a:pPr marL="0" marR="0" lvl="0" indent="-128588" algn="l" defTabSz="385763" rtl="0" eaLnBrk="1" fontAlgn="auto" latinLnBrk="0" hangingPunct="1">
              <a:lnSpc>
                <a:spcPct val="100000"/>
              </a:lnSpc>
              <a:spcBef>
                <a:spcPts val="0"/>
              </a:spcBef>
              <a:spcAft>
                <a:spcPts val="0"/>
              </a:spcAft>
              <a:buClr>
                <a:srgbClr val="00B0F0"/>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PRAC Tool</a:t>
            </a:r>
          </a:p>
          <a:p>
            <a:pPr marL="0" marR="0" lvl="0" indent="0" algn="l" defTabSz="385763" rtl="0" eaLnBrk="1" fontAlgn="auto" latinLnBrk="0" hangingPunct="1">
              <a:lnSpc>
                <a:spcPct val="100000"/>
              </a:lnSpc>
              <a:spcBef>
                <a:spcPts val="0"/>
              </a:spcBef>
              <a:spcAft>
                <a:spcPts val="0"/>
              </a:spcAft>
              <a:buClr>
                <a:srgbClr val="00B0F0"/>
              </a:buClr>
              <a:buSzPct val="75000"/>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endParaRPr>
          </a:p>
        </p:txBody>
      </p:sp>
      <p:sp>
        <p:nvSpPr>
          <p:cNvPr id="34" name="Text Placeholder 3">
            <a:extLst>
              <a:ext uri="{FF2B5EF4-FFF2-40B4-BE49-F238E27FC236}">
                <a16:creationId xmlns:a16="http://schemas.microsoft.com/office/drawing/2014/main" id="{57B12F72-32F2-C14B-B071-39151537CC8A}"/>
              </a:ext>
            </a:extLst>
          </p:cNvPr>
          <p:cNvSpPr txBox="1">
            <a:spLocks/>
          </p:cNvSpPr>
          <p:nvPr/>
        </p:nvSpPr>
        <p:spPr>
          <a:xfrm>
            <a:off x="127347" y="3123132"/>
            <a:ext cx="5598321" cy="2019320"/>
          </a:xfrm>
          <a:prstGeom prst="rect">
            <a:avLst/>
          </a:prstGeom>
        </p:spPr>
        <p:txBody>
          <a:bodyPr numCol="1" anchor="t"/>
          <a:lstStyle>
            <a:lvl1pPr marL="312520" indent="-312520" defTabSz="410740">
              <a:spcBef>
                <a:spcPts val="2953"/>
              </a:spcBef>
              <a:buSzPct val="75000"/>
              <a:buChar char="•"/>
              <a:defRPr sz="2531">
                <a:latin typeface="+mn-lt"/>
                <a:ea typeface="+mn-ea"/>
                <a:cs typeface="+mn-cs"/>
                <a:sym typeface="Helvetica Light"/>
              </a:defRPr>
            </a:lvl1pPr>
            <a:lvl2pPr marL="625040" indent="-312520" defTabSz="410740">
              <a:spcBef>
                <a:spcPts val="2953"/>
              </a:spcBef>
              <a:buSzPct val="75000"/>
              <a:buChar char="•"/>
              <a:defRPr sz="2531">
                <a:latin typeface="+mn-lt"/>
                <a:ea typeface="+mn-ea"/>
                <a:cs typeface="+mn-cs"/>
                <a:sym typeface="Helvetica Light"/>
              </a:defRPr>
            </a:lvl2pPr>
            <a:lvl3pPr marL="937561" indent="-312520" defTabSz="410740">
              <a:spcBef>
                <a:spcPts val="2953"/>
              </a:spcBef>
              <a:buSzPct val="75000"/>
              <a:buChar char="•"/>
              <a:defRPr sz="2531">
                <a:latin typeface="+mn-lt"/>
                <a:ea typeface="+mn-ea"/>
                <a:cs typeface="+mn-cs"/>
                <a:sym typeface="Helvetica Light"/>
              </a:defRPr>
            </a:lvl3pPr>
            <a:lvl4pPr marL="1250081" indent="-312520" defTabSz="410740">
              <a:spcBef>
                <a:spcPts val="2953"/>
              </a:spcBef>
              <a:buSzPct val="75000"/>
              <a:buChar char="•"/>
              <a:defRPr sz="2531">
                <a:latin typeface="+mn-lt"/>
                <a:ea typeface="+mn-ea"/>
                <a:cs typeface="+mn-cs"/>
                <a:sym typeface="Helvetica Light"/>
              </a:defRPr>
            </a:lvl4pPr>
            <a:lvl5pPr marL="1562601" indent="-312520" defTabSz="410740">
              <a:spcBef>
                <a:spcPts val="2953"/>
              </a:spcBef>
              <a:buSzPct val="75000"/>
              <a:buChar char="•"/>
              <a:defRPr sz="2531">
                <a:latin typeface="+mn-lt"/>
                <a:ea typeface="+mn-ea"/>
                <a:cs typeface="+mn-cs"/>
                <a:sym typeface="Helvetica Light"/>
              </a:defRPr>
            </a:lvl5pPr>
            <a:lvl6pPr marL="1875121" indent="-312520" defTabSz="410740">
              <a:spcBef>
                <a:spcPts val="2953"/>
              </a:spcBef>
              <a:buSzPct val="75000"/>
              <a:buChar char="•"/>
              <a:defRPr sz="2531">
                <a:latin typeface="+mn-lt"/>
                <a:ea typeface="+mn-ea"/>
                <a:cs typeface="+mn-cs"/>
                <a:sym typeface="Helvetica Light"/>
              </a:defRPr>
            </a:lvl6pPr>
            <a:lvl7pPr marL="2187641" indent="-312520" defTabSz="410740">
              <a:spcBef>
                <a:spcPts val="2953"/>
              </a:spcBef>
              <a:buSzPct val="75000"/>
              <a:buChar char="•"/>
              <a:defRPr sz="2531">
                <a:latin typeface="+mn-lt"/>
                <a:ea typeface="+mn-ea"/>
                <a:cs typeface="+mn-cs"/>
                <a:sym typeface="Helvetica Light"/>
              </a:defRPr>
            </a:lvl7pPr>
            <a:lvl8pPr marL="2500161" indent="-312520" defTabSz="410740">
              <a:spcBef>
                <a:spcPts val="2953"/>
              </a:spcBef>
              <a:buSzPct val="75000"/>
              <a:buChar char="•"/>
              <a:defRPr sz="2531">
                <a:latin typeface="+mn-lt"/>
                <a:ea typeface="+mn-ea"/>
                <a:cs typeface="+mn-cs"/>
                <a:sym typeface="Helvetica Light"/>
              </a:defRPr>
            </a:lvl8pPr>
            <a:lvl9pPr marL="2812682" indent="-312520" defTabSz="410740">
              <a:spcBef>
                <a:spcPts val="2953"/>
              </a:spcBef>
              <a:buSzPct val="75000"/>
              <a:buChar char="•"/>
              <a:defRPr sz="2531">
                <a:latin typeface="+mn-lt"/>
                <a:ea typeface="+mn-ea"/>
                <a:cs typeface="+mn-cs"/>
                <a:sym typeface="Helvetica Light"/>
              </a:defRPr>
            </a:lvl9pPr>
          </a:lstStyle>
          <a:p>
            <a:pPr marL="0" marR="0" lvl="0" indent="0" algn="l" defTabSz="385763" rtl="0" eaLnBrk="1" fontAlgn="auto" latinLnBrk="0" hangingPunct="1">
              <a:lnSpc>
                <a:spcPts val="1545"/>
              </a:lnSpc>
              <a:spcBef>
                <a:spcPts val="0"/>
              </a:spcBef>
              <a:spcAft>
                <a:spcPts val="0"/>
              </a:spcAft>
              <a:buClr>
                <a:srgbClr val="00639C"/>
              </a:buClr>
              <a:buSzPct val="75000"/>
              <a:buFontTx/>
              <a:buNone/>
              <a:tabLst/>
              <a:defRPr/>
            </a:pPr>
            <a:r>
              <a:rPr kumimoji="0" lang="en-US" sz="1350" b="1" i="0" u="none" strike="noStrike" kern="1200" cap="none" spc="0" normalizeH="0" baseline="0" noProof="0" dirty="0">
                <a:ln>
                  <a:noFill/>
                </a:ln>
                <a:solidFill>
                  <a:srgbClr val="00639C"/>
                </a:solidFill>
                <a:effectLst/>
                <a:uLnTx/>
                <a:uFillTx/>
                <a:latin typeface="Calibri" panose="020F0502020204030204" pitchFamily="34" charset="0"/>
                <a:ea typeface="ＭＳ Ｐゴシック" pitchFamily="-112" charset="-128"/>
                <a:cs typeface="Calibri" panose="020F0502020204030204" pitchFamily="34" charset="0"/>
                <a:sym typeface="Helvetica Light"/>
              </a:rPr>
              <a:t>Managing</a:t>
            </a:r>
            <a:br>
              <a:rPr kumimoji="0" lang="en-US" sz="1350" b="1" i="0" u="none" strike="noStrike" kern="1200" cap="none" spc="0" normalizeH="0" baseline="0" noProof="0" dirty="0">
                <a:ln>
                  <a:noFill/>
                </a:ln>
                <a:solidFill>
                  <a:srgbClr val="00639C"/>
                </a:solidFill>
                <a:effectLst/>
                <a:uLnTx/>
                <a:uFillTx/>
                <a:latin typeface="Calibri" panose="020F0502020204030204" pitchFamily="34" charset="0"/>
                <a:ea typeface="ＭＳ Ｐゴシック" pitchFamily="-112" charset="-128"/>
                <a:cs typeface="Calibri" panose="020F0502020204030204" pitchFamily="34" charset="0"/>
                <a:sym typeface="Helvetica Light"/>
              </a:rPr>
            </a:br>
            <a:r>
              <a:rPr kumimoji="0" lang="en-US" sz="1350" b="1" i="0" u="none" strike="noStrike" kern="1200" cap="none" spc="0" normalizeH="0" baseline="0" noProof="0" dirty="0">
                <a:ln>
                  <a:noFill/>
                </a:ln>
                <a:solidFill>
                  <a:srgbClr val="00639C"/>
                </a:solidFill>
                <a:effectLst/>
                <a:uLnTx/>
                <a:uFillTx/>
                <a:latin typeface="Calibri" panose="020F0502020204030204" pitchFamily="34" charset="0"/>
                <a:ea typeface="ＭＳ Ｐゴシック" pitchFamily="-112" charset="-128"/>
                <a:cs typeface="Calibri" panose="020F0502020204030204" pitchFamily="34" charset="0"/>
                <a:sym typeface="Helvetica Light"/>
              </a:rPr>
              <a:t>Foundational</a:t>
            </a:r>
            <a:br>
              <a:rPr kumimoji="0" lang="en-US" sz="1350" b="1" i="0" u="none" strike="noStrike" kern="1200" cap="none" spc="0" normalizeH="0" baseline="0" noProof="0" dirty="0">
                <a:ln>
                  <a:noFill/>
                </a:ln>
                <a:solidFill>
                  <a:srgbClr val="00639C"/>
                </a:solidFill>
                <a:effectLst/>
                <a:uLnTx/>
                <a:uFillTx/>
                <a:latin typeface="Calibri" panose="020F0502020204030204" pitchFamily="34" charset="0"/>
                <a:ea typeface="ＭＳ Ｐゴシック" pitchFamily="-112" charset="-128"/>
                <a:cs typeface="Calibri" panose="020F0502020204030204" pitchFamily="34" charset="0"/>
                <a:sym typeface="Helvetica Light"/>
              </a:rPr>
            </a:br>
            <a:r>
              <a:rPr kumimoji="0" lang="en-US" sz="1350" b="1" i="0" u="none" strike="noStrike" kern="1200" cap="none" spc="0" normalizeH="0" baseline="0" noProof="0" dirty="0">
                <a:ln>
                  <a:noFill/>
                </a:ln>
                <a:solidFill>
                  <a:srgbClr val="00639C"/>
                </a:solidFill>
                <a:effectLst/>
                <a:uLnTx/>
                <a:uFillTx/>
                <a:latin typeface="Calibri" panose="020F0502020204030204" pitchFamily="34" charset="0"/>
                <a:ea typeface="ＭＳ Ｐゴシック" pitchFamily="-112" charset="-128"/>
                <a:cs typeface="Calibri" panose="020F0502020204030204" pitchFamily="34" charset="0"/>
                <a:sym typeface="Helvetica Light"/>
              </a:rPr>
              <a:t>and Ongoing</a:t>
            </a:r>
            <a:br>
              <a:rPr kumimoji="0" lang="en-US" sz="1350" b="1" i="0" u="none" strike="noStrike" kern="1200" cap="none" spc="0" normalizeH="0" baseline="0" noProof="0" dirty="0">
                <a:ln>
                  <a:noFill/>
                </a:ln>
                <a:solidFill>
                  <a:srgbClr val="00639C"/>
                </a:solidFill>
                <a:effectLst/>
                <a:uLnTx/>
                <a:uFillTx/>
                <a:latin typeface="Calibri" panose="020F0502020204030204" pitchFamily="34" charset="0"/>
                <a:ea typeface="ＭＳ Ｐゴシック" pitchFamily="-112" charset="-128"/>
                <a:cs typeface="Calibri" panose="020F0502020204030204" pitchFamily="34" charset="0"/>
                <a:sym typeface="Helvetica Light"/>
              </a:rPr>
            </a:br>
            <a:r>
              <a:rPr kumimoji="0" lang="en-US" sz="1350" b="1" i="0" u="none" strike="noStrike" kern="1200" cap="none" spc="0" normalizeH="0" baseline="0" noProof="0" dirty="0">
                <a:ln>
                  <a:noFill/>
                </a:ln>
                <a:solidFill>
                  <a:srgbClr val="00639C"/>
                </a:solidFill>
                <a:effectLst/>
                <a:uLnTx/>
                <a:uFillTx/>
                <a:latin typeface="Calibri" panose="020F0502020204030204" pitchFamily="34" charset="0"/>
                <a:ea typeface="ＭＳ Ｐゴシック" pitchFamily="-112" charset="-128"/>
                <a:cs typeface="Calibri" panose="020F0502020204030204" pitchFamily="34" charset="0"/>
                <a:sym typeface="Helvetica Light"/>
              </a:rPr>
              <a:t>Business Effectively</a:t>
            </a:r>
            <a:endParaRPr kumimoji="0" lang="en-US" sz="1050" b="1" i="0" u="none" strike="noStrike" kern="1200" cap="none" spc="0" normalizeH="0" baseline="0" noProof="0" dirty="0">
              <a:ln>
                <a:noFill/>
              </a:ln>
              <a:solidFill>
                <a:srgbClr val="00639C"/>
              </a:solidFill>
              <a:effectLst/>
              <a:uLnTx/>
              <a:uFillTx/>
              <a:latin typeface="Calibri" panose="020F0502020204030204" pitchFamily="34" charset="0"/>
              <a:ea typeface="ＭＳ Ｐゴシック" pitchFamily="-112" charset="-128"/>
              <a:cs typeface="Calibri" panose="020F0502020204030204" pitchFamily="34" charset="0"/>
              <a:sym typeface="Helvetica Light"/>
            </a:endParaRPr>
          </a:p>
          <a:p>
            <a:pPr marL="0" marR="0" lvl="0" indent="-128588" algn="l" defTabSz="385763" rtl="0" eaLnBrk="1" fontAlgn="auto" latinLnBrk="0" hangingPunct="1">
              <a:lnSpc>
                <a:spcPct val="100000"/>
              </a:lnSpc>
              <a:spcBef>
                <a:spcPts val="0"/>
              </a:spcBef>
              <a:spcAft>
                <a:spcPts val="0"/>
              </a:spcAft>
              <a:buClr>
                <a:srgbClr val="00639C"/>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Sustained Impact of COVID</a:t>
            </a:r>
          </a:p>
          <a:p>
            <a:pPr marL="0" marR="0" lvl="0" indent="-128588" algn="l" defTabSz="385763" rtl="0" eaLnBrk="1" fontAlgn="auto" latinLnBrk="0" hangingPunct="1">
              <a:lnSpc>
                <a:spcPct val="100000"/>
              </a:lnSpc>
              <a:spcBef>
                <a:spcPts val="0"/>
              </a:spcBef>
              <a:spcAft>
                <a:spcPts val="0"/>
              </a:spcAft>
              <a:buClr>
                <a:srgbClr val="00639C"/>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Assure Content Quality</a:t>
            </a:r>
          </a:p>
          <a:p>
            <a:pPr marL="0" marR="0" lvl="0" indent="-128588" algn="l" defTabSz="385763" rtl="0" eaLnBrk="1" fontAlgn="auto" latinLnBrk="0" hangingPunct="1">
              <a:lnSpc>
                <a:spcPct val="100000"/>
              </a:lnSpc>
              <a:spcBef>
                <a:spcPts val="0"/>
              </a:spcBef>
              <a:spcAft>
                <a:spcPts val="0"/>
              </a:spcAft>
              <a:buClr>
                <a:srgbClr val="00639C"/>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Address misconduct</a:t>
            </a:r>
          </a:p>
          <a:p>
            <a:pPr marL="0" marR="0" lvl="0" indent="-128588" algn="l" defTabSz="385763" rtl="0" eaLnBrk="1" fontAlgn="auto" latinLnBrk="0" hangingPunct="1">
              <a:lnSpc>
                <a:spcPct val="100000"/>
              </a:lnSpc>
              <a:spcBef>
                <a:spcPts val="0"/>
              </a:spcBef>
              <a:spcAft>
                <a:spcPts val="0"/>
              </a:spcAft>
              <a:buClr>
                <a:srgbClr val="00639C"/>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Address Data Privacy</a:t>
            </a:r>
          </a:p>
          <a:p>
            <a:pPr marL="0" marR="0" lvl="0" indent="-128588" algn="l" defTabSz="385763" rtl="0" eaLnBrk="1" fontAlgn="auto" latinLnBrk="0" hangingPunct="1">
              <a:lnSpc>
                <a:spcPct val="100000"/>
              </a:lnSpc>
              <a:spcBef>
                <a:spcPts val="0"/>
              </a:spcBef>
              <a:spcAft>
                <a:spcPts val="0"/>
              </a:spcAft>
              <a:buClr>
                <a:srgbClr val="00639C"/>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Deliver Data Analytics</a:t>
            </a:r>
          </a:p>
          <a:p>
            <a:pPr marL="0" marR="0" lvl="0" indent="-128588" algn="l" defTabSz="385763" rtl="0" eaLnBrk="1" fontAlgn="auto" latinLnBrk="0" hangingPunct="1">
              <a:lnSpc>
                <a:spcPct val="100000"/>
              </a:lnSpc>
              <a:spcBef>
                <a:spcPts val="0"/>
              </a:spcBef>
              <a:spcAft>
                <a:spcPts val="0"/>
              </a:spcAft>
              <a:buClr>
                <a:srgbClr val="00639C"/>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Grow  and Relook at Membership</a:t>
            </a:r>
            <a:endParaRPr kumimoji="0" lang="en-US" sz="1050" b="0" i="0" u="none" strike="noStrike" kern="1200" cap="none" spc="0" normalizeH="0" baseline="0" noProof="0" dirty="0">
              <a:ln>
                <a:noFill/>
              </a:ln>
              <a:solidFill>
                <a:prstClr val="black"/>
              </a:solidFill>
              <a:effectLst/>
              <a:uLnTx/>
              <a:uFillTx/>
              <a:latin typeface="Calibri" panose="020F0502020204030204"/>
              <a:ea typeface="ＭＳ Ｐゴシック" pitchFamily="-112" charset="-128"/>
              <a:cs typeface="Calibri" panose="020F0502020204030204" pitchFamily="34" charset="0"/>
              <a:sym typeface="Helvetica Light"/>
            </a:endParaRPr>
          </a:p>
        </p:txBody>
      </p:sp>
      <p:sp>
        <p:nvSpPr>
          <p:cNvPr id="36" name="Text Placeholder 3">
            <a:extLst>
              <a:ext uri="{FF2B5EF4-FFF2-40B4-BE49-F238E27FC236}">
                <a16:creationId xmlns:a16="http://schemas.microsoft.com/office/drawing/2014/main" id="{0FE7E3FB-C6F1-8849-9853-5E3EF16CC9B3}"/>
              </a:ext>
            </a:extLst>
          </p:cNvPr>
          <p:cNvSpPr txBox="1">
            <a:spLocks/>
          </p:cNvSpPr>
          <p:nvPr/>
        </p:nvSpPr>
        <p:spPr>
          <a:xfrm>
            <a:off x="3276828" y="1918468"/>
            <a:ext cx="1815775" cy="3544880"/>
          </a:xfrm>
          <a:prstGeom prst="rect">
            <a:avLst/>
          </a:prstGeom>
        </p:spPr>
        <p:txBody>
          <a:bodyPr numCol="1" anchor="t"/>
          <a:lstStyle>
            <a:lvl1pPr marL="312520" indent="-312520" defTabSz="410740">
              <a:spcBef>
                <a:spcPts val="2953"/>
              </a:spcBef>
              <a:buSzPct val="75000"/>
              <a:buChar char="•"/>
              <a:defRPr sz="2531">
                <a:latin typeface="+mn-lt"/>
                <a:ea typeface="+mn-ea"/>
                <a:cs typeface="+mn-cs"/>
                <a:sym typeface="Helvetica Light"/>
              </a:defRPr>
            </a:lvl1pPr>
            <a:lvl2pPr marL="625040" indent="-312520" defTabSz="410740">
              <a:spcBef>
                <a:spcPts val="2953"/>
              </a:spcBef>
              <a:buSzPct val="75000"/>
              <a:buChar char="•"/>
              <a:defRPr sz="2531">
                <a:latin typeface="+mn-lt"/>
                <a:ea typeface="+mn-ea"/>
                <a:cs typeface="+mn-cs"/>
                <a:sym typeface="Helvetica Light"/>
              </a:defRPr>
            </a:lvl2pPr>
            <a:lvl3pPr marL="937561" indent="-312520" defTabSz="410740">
              <a:spcBef>
                <a:spcPts val="2953"/>
              </a:spcBef>
              <a:buSzPct val="75000"/>
              <a:buChar char="•"/>
              <a:defRPr sz="2531">
                <a:latin typeface="+mn-lt"/>
                <a:ea typeface="+mn-ea"/>
                <a:cs typeface="+mn-cs"/>
                <a:sym typeface="Helvetica Light"/>
              </a:defRPr>
            </a:lvl3pPr>
            <a:lvl4pPr marL="1250081" indent="-312520" defTabSz="410740">
              <a:spcBef>
                <a:spcPts val="2953"/>
              </a:spcBef>
              <a:buSzPct val="75000"/>
              <a:buChar char="•"/>
              <a:defRPr sz="2531">
                <a:latin typeface="+mn-lt"/>
                <a:ea typeface="+mn-ea"/>
                <a:cs typeface="+mn-cs"/>
                <a:sym typeface="Helvetica Light"/>
              </a:defRPr>
            </a:lvl4pPr>
            <a:lvl5pPr marL="1562601" indent="-312520" defTabSz="410740">
              <a:spcBef>
                <a:spcPts val="2953"/>
              </a:spcBef>
              <a:buSzPct val="75000"/>
              <a:buChar char="•"/>
              <a:defRPr sz="2531">
                <a:latin typeface="+mn-lt"/>
                <a:ea typeface="+mn-ea"/>
                <a:cs typeface="+mn-cs"/>
                <a:sym typeface="Helvetica Light"/>
              </a:defRPr>
            </a:lvl5pPr>
            <a:lvl6pPr marL="1875121" indent="-312520" defTabSz="410740">
              <a:spcBef>
                <a:spcPts val="2953"/>
              </a:spcBef>
              <a:buSzPct val="75000"/>
              <a:buChar char="•"/>
              <a:defRPr sz="2531">
                <a:latin typeface="+mn-lt"/>
                <a:ea typeface="+mn-ea"/>
                <a:cs typeface="+mn-cs"/>
                <a:sym typeface="Helvetica Light"/>
              </a:defRPr>
            </a:lvl6pPr>
            <a:lvl7pPr marL="2187641" indent="-312520" defTabSz="410740">
              <a:spcBef>
                <a:spcPts val="2953"/>
              </a:spcBef>
              <a:buSzPct val="75000"/>
              <a:buChar char="•"/>
              <a:defRPr sz="2531">
                <a:latin typeface="+mn-lt"/>
                <a:ea typeface="+mn-ea"/>
                <a:cs typeface="+mn-cs"/>
                <a:sym typeface="Helvetica Light"/>
              </a:defRPr>
            </a:lvl7pPr>
            <a:lvl8pPr marL="2500161" indent="-312520" defTabSz="410740">
              <a:spcBef>
                <a:spcPts val="2953"/>
              </a:spcBef>
              <a:buSzPct val="75000"/>
              <a:buChar char="•"/>
              <a:defRPr sz="2531">
                <a:latin typeface="+mn-lt"/>
                <a:ea typeface="+mn-ea"/>
                <a:cs typeface="+mn-cs"/>
                <a:sym typeface="Helvetica Light"/>
              </a:defRPr>
            </a:lvl8pPr>
            <a:lvl9pPr marL="2812682" indent="-312520" defTabSz="410740">
              <a:spcBef>
                <a:spcPts val="2953"/>
              </a:spcBef>
              <a:buSzPct val="75000"/>
              <a:buChar char="•"/>
              <a:defRPr sz="2531">
                <a:latin typeface="+mn-lt"/>
                <a:ea typeface="+mn-ea"/>
                <a:cs typeface="+mn-cs"/>
                <a:sym typeface="Helvetica Light"/>
              </a:defRPr>
            </a:lvl9pPr>
          </a:lstStyle>
          <a:p>
            <a:pPr marL="165810" marR="0" lvl="0" indent="0" algn="l" defTabSz="385763" rtl="0" eaLnBrk="1" fontAlgn="auto" latinLnBrk="0" hangingPunct="1">
              <a:lnSpc>
                <a:spcPct val="100000"/>
              </a:lnSpc>
              <a:spcBef>
                <a:spcPts val="0"/>
              </a:spcBef>
              <a:spcAft>
                <a:spcPts val="0"/>
              </a:spcAft>
              <a:buClr>
                <a:srgbClr val="78BF42"/>
              </a:buClr>
              <a:buSzPct val="75000"/>
              <a:buFontTx/>
              <a:buNone/>
              <a:tabLst/>
              <a:defRPr/>
            </a:pPr>
            <a:r>
              <a:rPr kumimoji="0" lang="en-US" sz="1350" b="1" i="0" u="none" strike="noStrike" kern="1200" cap="none" spc="0" normalizeH="0" baseline="0" noProof="0" dirty="0">
                <a:ln>
                  <a:noFill/>
                </a:ln>
                <a:solidFill>
                  <a:srgbClr val="78BF42"/>
                </a:solidFill>
                <a:effectLst/>
                <a:uLnTx/>
                <a:uFillTx/>
                <a:latin typeface="Calibri" panose="020F0502020204030204" pitchFamily="34" charset="0"/>
                <a:ea typeface="ＭＳ Ｐゴシック" pitchFamily="-112" charset="-128"/>
                <a:cs typeface="Calibri" panose="020F0502020204030204" pitchFamily="34" charset="0"/>
                <a:sym typeface="Helvetica Light"/>
              </a:rPr>
              <a:t>New Tech</a:t>
            </a:r>
            <a:endParaRPr kumimoji="0" lang="en-US" sz="1350" b="0" i="0" u="none" strike="noStrike" kern="1200" cap="none" spc="0" normalizeH="0" baseline="0" noProof="0" dirty="0">
              <a:ln>
                <a:noFill/>
              </a:ln>
              <a:solidFill>
                <a:srgbClr val="78BF42"/>
              </a:solidFill>
              <a:effectLst/>
              <a:uLnTx/>
              <a:uFillTx/>
              <a:latin typeface="Calibri" panose="020F0502020204030204" pitchFamily="34" charset="0"/>
              <a:ea typeface="ＭＳ Ｐゴシック" pitchFamily="-112" charset="-128"/>
              <a:cs typeface="Calibri" panose="020F0502020204030204" pitchFamily="34" charset="0"/>
              <a:sym typeface="Helvetica Light"/>
            </a:endParaRPr>
          </a:p>
          <a:p>
            <a:pPr marL="294398" marR="0" lvl="0" indent="-128588" algn="l" defTabSz="385763" rtl="0" eaLnBrk="1" fontAlgn="auto" latinLnBrk="0" hangingPunct="1">
              <a:lnSpc>
                <a:spcPct val="100000"/>
              </a:lnSpc>
              <a:spcBef>
                <a:spcPts val="0"/>
              </a:spcBef>
              <a:spcAft>
                <a:spcPts val="0"/>
              </a:spcAft>
              <a:buClr>
                <a:srgbClr val="78BF42"/>
              </a:buClr>
              <a:buSzPct val="75000"/>
              <a:buFont typeface="Wingdings" pitchFamily="2" charset="2"/>
              <a:buChar char="§"/>
              <a:tabLst/>
              <a:defRPr/>
            </a:pPr>
            <a:r>
              <a:rPr kumimoji="0" lang="en-US" sz="105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itchFamily="-112" charset="-128"/>
                <a:cs typeface="Calibri" panose="020F0502020204030204" pitchFamily="34" charset="0"/>
                <a:sym typeface="Helvetica Light"/>
              </a:rPr>
              <a:t>Graduating initiatives</a:t>
            </a:r>
          </a:p>
          <a:p>
            <a:pPr marL="606918" marR="0" lvl="1" indent="-128588" algn="l" defTabSz="385763" rtl="0" eaLnBrk="1" fontAlgn="auto" latinLnBrk="0" hangingPunct="1">
              <a:lnSpc>
                <a:spcPct val="100000"/>
              </a:lnSpc>
              <a:spcBef>
                <a:spcPts val="0"/>
              </a:spcBef>
              <a:spcAft>
                <a:spcPts val="0"/>
              </a:spcAft>
              <a:buClr>
                <a:srgbClr val="78BF42"/>
              </a:buClr>
              <a:buSzPct val="75000"/>
              <a:buFont typeface="Wingdings" pitchFamily="2" charset="2"/>
              <a:buChar char="§"/>
              <a:tabLst/>
              <a:defRPr/>
            </a:pPr>
            <a:r>
              <a:rPr kumimoji="0" lang="en-US" sz="105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itchFamily="-112" charset="-128"/>
                <a:cs typeface="Calibri" panose="020F0502020204030204" pitchFamily="34" charset="0"/>
                <a:sym typeface="Helvetica Light"/>
              </a:rPr>
              <a:t>Future Networks</a:t>
            </a:r>
          </a:p>
          <a:p>
            <a:pPr marL="606918" marR="0" lvl="1" indent="-128588" algn="l" defTabSz="385763" rtl="0" eaLnBrk="1" fontAlgn="auto" latinLnBrk="0" hangingPunct="1">
              <a:lnSpc>
                <a:spcPct val="100000"/>
              </a:lnSpc>
              <a:spcBef>
                <a:spcPts val="0"/>
              </a:spcBef>
              <a:spcAft>
                <a:spcPts val="0"/>
              </a:spcAft>
              <a:buClr>
                <a:srgbClr val="78BF42"/>
              </a:buClr>
              <a:buSzPct val="75000"/>
              <a:buFont typeface="Wingdings" pitchFamily="2" charset="2"/>
              <a:buChar char="§"/>
              <a:tabLst/>
              <a:defRPr/>
            </a:pPr>
            <a:r>
              <a:rPr kumimoji="0" lang="en-US" sz="105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itchFamily="-112" charset="-128"/>
                <a:cs typeface="Calibri" panose="020F0502020204030204" pitchFamily="34" charset="0"/>
                <a:sym typeface="Helvetica Light"/>
              </a:rPr>
              <a:t>Blockchain</a:t>
            </a:r>
          </a:p>
          <a:p>
            <a:pPr marL="606918" marR="0" lvl="1" indent="-128588" algn="l" defTabSz="385763" rtl="0" eaLnBrk="1" fontAlgn="auto" latinLnBrk="0" hangingPunct="1">
              <a:lnSpc>
                <a:spcPct val="100000"/>
              </a:lnSpc>
              <a:spcBef>
                <a:spcPts val="0"/>
              </a:spcBef>
              <a:spcAft>
                <a:spcPts val="0"/>
              </a:spcAft>
              <a:buClr>
                <a:srgbClr val="78BF42"/>
              </a:buClr>
              <a:buSzPct val="75000"/>
              <a:buFont typeface="Wingdings" pitchFamily="2" charset="2"/>
              <a:buChar char="§"/>
              <a:tabLst/>
              <a:defRPr/>
            </a:pPr>
            <a:r>
              <a:rPr kumimoji="0" lang="en-US" sz="105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itchFamily="-112" charset="-128"/>
                <a:cs typeface="Calibri" panose="020F0502020204030204" pitchFamily="34" charset="0"/>
                <a:sym typeface="Helvetica Light"/>
              </a:rPr>
              <a:t>Digital Reality</a:t>
            </a:r>
          </a:p>
          <a:p>
            <a:pPr marL="294398" marR="0" lvl="0" indent="-128588" algn="l" defTabSz="385763" rtl="0" eaLnBrk="1" fontAlgn="auto" latinLnBrk="0" hangingPunct="1">
              <a:lnSpc>
                <a:spcPct val="100000"/>
              </a:lnSpc>
              <a:spcBef>
                <a:spcPts val="0"/>
              </a:spcBef>
              <a:spcAft>
                <a:spcPts val="0"/>
              </a:spcAft>
              <a:buClr>
                <a:srgbClr val="78BF42"/>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New Initiatives</a:t>
            </a:r>
          </a:p>
          <a:p>
            <a:pPr marL="606918" marR="0" lvl="1" indent="-128588" algn="l" defTabSz="385763" rtl="0" eaLnBrk="1" fontAlgn="auto" latinLnBrk="0" hangingPunct="1">
              <a:lnSpc>
                <a:spcPct val="100000"/>
              </a:lnSpc>
              <a:spcBef>
                <a:spcPts val="0"/>
              </a:spcBef>
              <a:spcAft>
                <a:spcPts val="0"/>
              </a:spcAft>
              <a:buClr>
                <a:srgbClr val="78BF42"/>
              </a:buClr>
              <a:buSzPct val="75000"/>
              <a:buFont typeface="Wingdings" pitchFamily="2" charset="2"/>
              <a:buChar char="§"/>
              <a:tabLst/>
              <a:defRPr/>
            </a:pPr>
            <a:r>
              <a:rPr kumimoji="0" lang="en-US" sz="1050" b="0" i="0" u="none" strike="noStrike" kern="1200" cap="none" spc="0" normalizeH="0" baseline="0" noProof="0" dirty="0">
                <a:ln>
                  <a:noFill/>
                </a:ln>
                <a:solidFill>
                  <a:srgbClr val="008542"/>
                </a:solidFill>
                <a:effectLst/>
                <a:uLnTx/>
                <a:uFillTx/>
                <a:latin typeface="Calibri" panose="020F0502020204030204" pitchFamily="34" charset="0"/>
                <a:ea typeface="ＭＳ Ｐゴシック" pitchFamily="-112" charset="-128"/>
                <a:cs typeface="Calibri" panose="020F0502020204030204" pitchFamily="34" charset="0"/>
                <a:sym typeface="Helvetica Light"/>
              </a:rPr>
              <a:t>Wireless Power Transfer</a:t>
            </a:r>
          </a:p>
          <a:p>
            <a:pPr marL="606918" marR="0" lvl="1" indent="-128588" algn="l" defTabSz="385763" rtl="0" eaLnBrk="1" fontAlgn="auto" latinLnBrk="0" hangingPunct="1">
              <a:lnSpc>
                <a:spcPct val="100000"/>
              </a:lnSpc>
              <a:spcBef>
                <a:spcPts val="0"/>
              </a:spcBef>
              <a:spcAft>
                <a:spcPts val="0"/>
              </a:spcAft>
              <a:buClr>
                <a:srgbClr val="78BF42"/>
              </a:buClr>
              <a:buSzPct val="75000"/>
              <a:buFont typeface="Wingdings" pitchFamily="2" charset="2"/>
              <a:buChar char="§"/>
              <a:tabLst/>
              <a:defRPr/>
            </a:pPr>
            <a:r>
              <a:rPr kumimoji="0" lang="en-US" sz="1050" b="0" i="0" u="none" strike="noStrike" kern="1200" cap="none" spc="0" normalizeH="0" baseline="0" noProof="0" dirty="0">
                <a:ln>
                  <a:noFill/>
                </a:ln>
                <a:solidFill>
                  <a:srgbClr val="008542"/>
                </a:solidFill>
                <a:effectLst/>
                <a:uLnTx/>
                <a:uFillTx/>
                <a:latin typeface="Calibri" panose="020F0502020204030204" pitchFamily="34" charset="0"/>
                <a:ea typeface="ＭＳ Ｐゴシック" pitchFamily="-112" charset="-128"/>
                <a:cs typeface="Calibri" panose="020F0502020204030204" pitchFamily="34" charset="0"/>
                <a:sym typeface="Helvetica Light"/>
              </a:rPr>
              <a:t>Metaverse</a:t>
            </a:r>
          </a:p>
          <a:p>
            <a:pPr marL="294398" marR="0" lvl="0" indent="-128588" algn="l" defTabSz="385763" rtl="0" eaLnBrk="1" fontAlgn="auto" latinLnBrk="0" hangingPunct="1">
              <a:lnSpc>
                <a:spcPct val="100000"/>
              </a:lnSpc>
              <a:spcBef>
                <a:spcPts val="0"/>
              </a:spcBef>
              <a:spcAft>
                <a:spcPts val="0"/>
              </a:spcAft>
              <a:buClr>
                <a:srgbClr val="78BF42"/>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Continuing initiatives</a:t>
            </a:r>
          </a:p>
          <a:p>
            <a:pPr marL="606918" marR="0" lvl="1" indent="-128588" algn="l" defTabSz="385763" rtl="0" eaLnBrk="1" fontAlgn="auto" latinLnBrk="0" hangingPunct="1">
              <a:lnSpc>
                <a:spcPct val="100000"/>
              </a:lnSpc>
              <a:spcBef>
                <a:spcPts val="0"/>
              </a:spcBef>
              <a:spcAft>
                <a:spcPts val="0"/>
              </a:spcAft>
              <a:buClr>
                <a:srgbClr val="78BF42"/>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Quantum</a:t>
            </a:r>
          </a:p>
          <a:p>
            <a:pPr marL="606918" marR="0" lvl="1" indent="-128588" algn="l" defTabSz="385763" rtl="0" eaLnBrk="1" fontAlgn="auto" latinLnBrk="0" hangingPunct="1">
              <a:lnSpc>
                <a:spcPct val="100000"/>
              </a:lnSpc>
              <a:spcBef>
                <a:spcPts val="0"/>
              </a:spcBef>
              <a:spcAft>
                <a:spcPts val="0"/>
              </a:spcAft>
              <a:buClr>
                <a:srgbClr val="78BF42"/>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Telepresence</a:t>
            </a:r>
          </a:p>
          <a:p>
            <a:pPr marL="606918" marR="0" lvl="1" indent="-128588" algn="l" defTabSz="385763" rtl="0" eaLnBrk="1" fontAlgn="auto" latinLnBrk="0" hangingPunct="1">
              <a:lnSpc>
                <a:spcPct val="100000"/>
              </a:lnSpc>
              <a:spcBef>
                <a:spcPts val="0"/>
              </a:spcBef>
              <a:spcAft>
                <a:spcPts val="0"/>
              </a:spcAft>
              <a:buClr>
                <a:srgbClr val="78BF42"/>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Smart LED Lighting</a:t>
            </a:r>
          </a:p>
          <a:p>
            <a:pPr marL="606918" marR="0" lvl="1" indent="-128588" algn="l" defTabSz="385763" rtl="0" eaLnBrk="1" fontAlgn="auto" latinLnBrk="0" hangingPunct="1">
              <a:lnSpc>
                <a:spcPct val="100000"/>
              </a:lnSpc>
              <a:spcBef>
                <a:spcPts val="0"/>
              </a:spcBef>
              <a:spcAft>
                <a:spcPts val="0"/>
              </a:spcAft>
              <a:buClr>
                <a:srgbClr val="78BF42"/>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Low Earth Orbit  Satellite</a:t>
            </a:r>
          </a:p>
          <a:p>
            <a:pPr marL="294398" marR="0" lvl="0" indent="-128588" algn="l" defTabSz="385763" rtl="0" eaLnBrk="1" fontAlgn="auto" latinLnBrk="0" hangingPunct="1">
              <a:lnSpc>
                <a:spcPct val="100000"/>
              </a:lnSpc>
              <a:spcBef>
                <a:spcPts val="0"/>
              </a:spcBef>
              <a:spcAft>
                <a:spcPts val="0"/>
              </a:spcAft>
              <a:buClr>
                <a:srgbClr val="78BF42"/>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Society New Tech Efforts</a:t>
            </a:r>
          </a:p>
          <a:p>
            <a:pPr marL="294398" marR="0" lvl="0" indent="-128588" algn="l" defTabSz="385763" rtl="0" eaLnBrk="1" fontAlgn="auto" latinLnBrk="0" hangingPunct="1">
              <a:lnSpc>
                <a:spcPct val="100000"/>
              </a:lnSpc>
              <a:spcBef>
                <a:spcPts val="0"/>
              </a:spcBef>
              <a:spcAft>
                <a:spcPts val="0"/>
              </a:spcAft>
              <a:buClr>
                <a:srgbClr val="78BF42"/>
              </a:buClr>
              <a:buSzPct val="75000"/>
              <a:buFont typeface="Wingdings" pitchFamily="2" charset="2"/>
              <a:buChar char="§"/>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endParaRPr>
          </a:p>
        </p:txBody>
      </p:sp>
      <p:sp>
        <p:nvSpPr>
          <p:cNvPr id="37" name="Text Placeholder 3">
            <a:extLst>
              <a:ext uri="{FF2B5EF4-FFF2-40B4-BE49-F238E27FC236}">
                <a16:creationId xmlns:a16="http://schemas.microsoft.com/office/drawing/2014/main" id="{3433032B-B0F0-A647-A351-9421818DDC15}"/>
              </a:ext>
            </a:extLst>
          </p:cNvPr>
          <p:cNvSpPr txBox="1">
            <a:spLocks/>
          </p:cNvSpPr>
          <p:nvPr/>
        </p:nvSpPr>
        <p:spPr>
          <a:xfrm>
            <a:off x="4753840" y="1950743"/>
            <a:ext cx="1682032" cy="2352200"/>
          </a:xfrm>
          <a:prstGeom prst="rect">
            <a:avLst/>
          </a:prstGeom>
        </p:spPr>
        <p:txBody>
          <a:bodyPr numCol="1" anchor="t"/>
          <a:lstStyle>
            <a:lvl1pPr marL="312520" indent="-312520" defTabSz="410740">
              <a:spcBef>
                <a:spcPts val="2953"/>
              </a:spcBef>
              <a:buSzPct val="75000"/>
              <a:buChar char="•"/>
              <a:defRPr sz="2531">
                <a:latin typeface="+mn-lt"/>
                <a:ea typeface="+mn-ea"/>
                <a:cs typeface="+mn-cs"/>
                <a:sym typeface="Helvetica Light"/>
              </a:defRPr>
            </a:lvl1pPr>
            <a:lvl2pPr marL="625040" indent="-312520" defTabSz="410740">
              <a:spcBef>
                <a:spcPts val="2953"/>
              </a:spcBef>
              <a:buSzPct val="75000"/>
              <a:buChar char="•"/>
              <a:defRPr sz="2531">
                <a:latin typeface="+mn-lt"/>
                <a:ea typeface="+mn-ea"/>
                <a:cs typeface="+mn-cs"/>
                <a:sym typeface="Helvetica Light"/>
              </a:defRPr>
            </a:lvl2pPr>
            <a:lvl3pPr marL="937561" indent="-312520" defTabSz="410740">
              <a:spcBef>
                <a:spcPts val="2953"/>
              </a:spcBef>
              <a:buSzPct val="75000"/>
              <a:buChar char="•"/>
              <a:defRPr sz="2531">
                <a:latin typeface="+mn-lt"/>
                <a:ea typeface="+mn-ea"/>
                <a:cs typeface="+mn-cs"/>
                <a:sym typeface="Helvetica Light"/>
              </a:defRPr>
            </a:lvl3pPr>
            <a:lvl4pPr marL="1250081" indent="-312520" defTabSz="410740">
              <a:spcBef>
                <a:spcPts val="2953"/>
              </a:spcBef>
              <a:buSzPct val="75000"/>
              <a:buChar char="•"/>
              <a:defRPr sz="2531">
                <a:latin typeface="+mn-lt"/>
                <a:ea typeface="+mn-ea"/>
                <a:cs typeface="+mn-cs"/>
                <a:sym typeface="Helvetica Light"/>
              </a:defRPr>
            </a:lvl4pPr>
            <a:lvl5pPr marL="1562601" indent="-312520" defTabSz="410740">
              <a:spcBef>
                <a:spcPts val="2953"/>
              </a:spcBef>
              <a:buSzPct val="75000"/>
              <a:buChar char="•"/>
              <a:defRPr sz="2531">
                <a:latin typeface="+mn-lt"/>
                <a:ea typeface="+mn-ea"/>
                <a:cs typeface="+mn-cs"/>
                <a:sym typeface="Helvetica Light"/>
              </a:defRPr>
            </a:lvl5pPr>
            <a:lvl6pPr marL="1875121" indent="-312520" defTabSz="410740">
              <a:spcBef>
                <a:spcPts val="2953"/>
              </a:spcBef>
              <a:buSzPct val="75000"/>
              <a:buChar char="•"/>
              <a:defRPr sz="2531">
                <a:latin typeface="+mn-lt"/>
                <a:ea typeface="+mn-ea"/>
                <a:cs typeface="+mn-cs"/>
                <a:sym typeface="Helvetica Light"/>
              </a:defRPr>
            </a:lvl6pPr>
            <a:lvl7pPr marL="2187641" indent="-312520" defTabSz="410740">
              <a:spcBef>
                <a:spcPts val="2953"/>
              </a:spcBef>
              <a:buSzPct val="75000"/>
              <a:buChar char="•"/>
              <a:defRPr sz="2531">
                <a:latin typeface="+mn-lt"/>
                <a:ea typeface="+mn-ea"/>
                <a:cs typeface="+mn-cs"/>
                <a:sym typeface="Helvetica Light"/>
              </a:defRPr>
            </a:lvl7pPr>
            <a:lvl8pPr marL="2500161" indent="-312520" defTabSz="410740">
              <a:spcBef>
                <a:spcPts val="2953"/>
              </a:spcBef>
              <a:buSzPct val="75000"/>
              <a:buChar char="•"/>
              <a:defRPr sz="2531">
                <a:latin typeface="+mn-lt"/>
                <a:ea typeface="+mn-ea"/>
                <a:cs typeface="+mn-cs"/>
                <a:sym typeface="Helvetica Light"/>
              </a:defRPr>
            </a:lvl8pPr>
            <a:lvl9pPr marL="2812682" indent="-312520" defTabSz="410740">
              <a:spcBef>
                <a:spcPts val="2953"/>
              </a:spcBef>
              <a:buSzPct val="75000"/>
              <a:buChar char="•"/>
              <a:defRPr sz="2531">
                <a:latin typeface="+mn-lt"/>
                <a:ea typeface="+mn-ea"/>
                <a:cs typeface="+mn-cs"/>
                <a:sym typeface="Helvetica Light"/>
              </a:defRPr>
            </a:lvl9pPr>
          </a:lstStyle>
          <a:p>
            <a:pPr marL="165810" marR="0" lvl="0" indent="0" algn="l" defTabSz="385763" rtl="0" eaLnBrk="1" fontAlgn="auto" latinLnBrk="0" hangingPunct="1">
              <a:lnSpc>
                <a:spcPct val="100000"/>
              </a:lnSpc>
              <a:spcBef>
                <a:spcPts val="0"/>
              </a:spcBef>
              <a:spcAft>
                <a:spcPts val="0"/>
              </a:spcAft>
              <a:buClr>
                <a:srgbClr val="78BF42"/>
              </a:buClr>
              <a:buSzPct val="75000"/>
              <a:buFontTx/>
              <a:buNone/>
              <a:tabLst/>
              <a:defRPr/>
            </a:pPr>
            <a:r>
              <a:rPr kumimoji="0" lang="en-US" sz="1350" b="1" i="0" u="none" strike="noStrike" kern="1200" cap="none" spc="0" normalizeH="0" baseline="0" noProof="0" dirty="0">
                <a:ln>
                  <a:noFill/>
                </a:ln>
                <a:solidFill>
                  <a:srgbClr val="009CA6"/>
                </a:solidFill>
                <a:effectLst/>
                <a:uLnTx/>
                <a:uFillTx/>
                <a:latin typeface="Calibri" panose="020F0502020204030204" pitchFamily="34" charset="0"/>
                <a:ea typeface="ＭＳ Ｐゴシック" pitchFamily="-112" charset="-128"/>
                <a:cs typeface="Calibri" panose="020F0502020204030204" pitchFamily="34" charset="0"/>
                <a:sym typeface="Helvetica Light"/>
              </a:rPr>
              <a:t>New Audiences</a:t>
            </a:r>
            <a:endParaRPr kumimoji="0" lang="en-US" sz="1350" b="0" i="0" u="none" strike="noStrike" kern="1200" cap="none" spc="0" normalizeH="0" baseline="0" noProof="0" dirty="0">
              <a:ln>
                <a:noFill/>
              </a:ln>
              <a:solidFill>
                <a:srgbClr val="009CA6"/>
              </a:solidFill>
              <a:effectLst/>
              <a:uLnTx/>
              <a:uFillTx/>
              <a:latin typeface="Calibri" panose="020F0502020204030204" pitchFamily="34" charset="0"/>
              <a:ea typeface="ＭＳ Ｐゴシック" pitchFamily="-112" charset="-128"/>
              <a:cs typeface="Calibri" panose="020F0502020204030204" pitchFamily="34" charset="0"/>
              <a:sym typeface="Helvetica Light"/>
            </a:endParaRPr>
          </a:p>
          <a:p>
            <a:pPr marL="294398" marR="0" lvl="0" indent="-128588" algn="l" defTabSz="385763" rtl="0" eaLnBrk="1" fontAlgn="auto" latinLnBrk="0" hangingPunct="1">
              <a:lnSpc>
                <a:spcPct val="100000"/>
              </a:lnSpc>
              <a:spcBef>
                <a:spcPts val="0"/>
              </a:spcBef>
              <a:spcAft>
                <a:spcPts val="0"/>
              </a:spcAft>
              <a:buClr>
                <a:srgbClr val="009CA6"/>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New virtual audiences</a:t>
            </a:r>
          </a:p>
          <a:p>
            <a:pPr marL="294398" marR="0" lvl="0" indent="-128588" algn="l" defTabSz="385763" rtl="0" eaLnBrk="1" fontAlgn="auto" latinLnBrk="0" hangingPunct="1">
              <a:lnSpc>
                <a:spcPct val="100000"/>
              </a:lnSpc>
              <a:spcBef>
                <a:spcPts val="0"/>
              </a:spcBef>
              <a:spcAft>
                <a:spcPts val="0"/>
              </a:spcAft>
              <a:buClr>
                <a:srgbClr val="009CA6"/>
              </a:buClr>
              <a:buSzPct val="75000"/>
              <a:buFont typeface="Wingdings" pitchFamily="2" charset="2"/>
              <a:buChar char="§"/>
              <a:tabLst/>
              <a:defRPr/>
            </a:pPr>
            <a:r>
              <a:rPr kumimoji="0" lang="en-US" sz="1050" b="0" i="0" u="none" strike="noStrike" kern="1200" cap="none" spc="0" normalizeH="0" baseline="0" noProof="0" dirty="0">
                <a:ln>
                  <a:noFill/>
                </a:ln>
                <a:solidFill>
                  <a:srgbClr val="DC5D26">
                    <a:lumMod val="75000"/>
                  </a:srgbClr>
                </a:solidFill>
                <a:effectLst/>
                <a:uLnTx/>
                <a:uFillTx/>
                <a:latin typeface="Calibri" panose="020F0502020204030204" pitchFamily="34" charset="0"/>
                <a:ea typeface="ＭＳ Ｐゴシック" pitchFamily="-112" charset="-128"/>
                <a:cs typeface="Calibri" panose="020F0502020204030204" pitchFamily="34" charset="0"/>
                <a:sym typeface="Helvetica Light"/>
              </a:rPr>
              <a:t>Entrepreneurs</a:t>
            </a:r>
          </a:p>
          <a:p>
            <a:pPr marL="294398" marR="0" lvl="0" indent="-128588" algn="l" defTabSz="385763" rtl="0" eaLnBrk="1" fontAlgn="auto" latinLnBrk="0" hangingPunct="1">
              <a:lnSpc>
                <a:spcPct val="100000"/>
              </a:lnSpc>
              <a:spcBef>
                <a:spcPts val="0"/>
              </a:spcBef>
              <a:spcAft>
                <a:spcPts val="0"/>
              </a:spcAft>
              <a:buClr>
                <a:srgbClr val="009CA6"/>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Industry</a:t>
            </a:r>
          </a:p>
          <a:p>
            <a:pPr marL="294398" marR="0" lvl="0" indent="-128588" algn="l" defTabSz="385763" rtl="0" eaLnBrk="1" fontAlgn="auto" latinLnBrk="0" hangingPunct="1">
              <a:lnSpc>
                <a:spcPct val="100000"/>
              </a:lnSpc>
              <a:spcBef>
                <a:spcPts val="0"/>
              </a:spcBef>
              <a:spcAft>
                <a:spcPts val="0"/>
              </a:spcAft>
              <a:buClr>
                <a:srgbClr val="009CA6"/>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Young Professionals</a:t>
            </a:r>
          </a:p>
          <a:p>
            <a:pPr marL="294398" marR="0" lvl="0" indent="-128588" algn="l" defTabSz="385763" rtl="0" eaLnBrk="1" fontAlgn="auto" latinLnBrk="0" hangingPunct="1">
              <a:lnSpc>
                <a:spcPct val="100000"/>
              </a:lnSpc>
              <a:spcBef>
                <a:spcPts val="0"/>
              </a:spcBef>
              <a:spcAft>
                <a:spcPts val="0"/>
              </a:spcAft>
              <a:buClr>
                <a:srgbClr val="009CA6"/>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Students</a:t>
            </a:r>
          </a:p>
          <a:p>
            <a:pPr marL="391628" marR="0" lvl="1" indent="-128588" algn="l" defTabSz="385763" rtl="0" eaLnBrk="1" fontAlgn="auto" latinLnBrk="0" hangingPunct="1">
              <a:lnSpc>
                <a:spcPct val="100000"/>
              </a:lnSpc>
              <a:spcBef>
                <a:spcPts val="0"/>
              </a:spcBef>
              <a:spcAft>
                <a:spcPts val="0"/>
              </a:spcAft>
              <a:buClr>
                <a:srgbClr val="E7E6E6">
                  <a:lumMod val="50000"/>
                </a:srgbClr>
              </a:buClr>
              <a:buSzPct val="75000"/>
              <a:buFont typeface="Courier New" panose="02070309020205020404" pitchFamily="49" charset="0"/>
              <a:buChar char="o"/>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Scholarships</a:t>
            </a:r>
          </a:p>
          <a:p>
            <a:pPr marL="391628" marR="0" lvl="1" indent="-128588" algn="l" defTabSz="385763" rtl="0" eaLnBrk="1" fontAlgn="auto" latinLnBrk="0" hangingPunct="1">
              <a:lnSpc>
                <a:spcPct val="100000"/>
              </a:lnSpc>
              <a:spcBef>
                <a:spcPts val="0"/>
              </a:spcBef>
              <a:spcAft>
                <a:spcPts val="0"/>
              </a:spcAft>
              <a:buClr>
                <a:srgbClr val="E7E6E6">
                  <a:lumMod val="50000"/>
                </a:srgbClr>
              </a:buClr>
              <a:buSzPct val="75000"/>
              <a:buFont typeface="Courier New" panose="02070309020205020404" pitchFamily="49" charset="0"/>
              <a:buChar char="o"/>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Travel Grants</a:t>
            </a:r>
          </a:p>
          <a:p>
            <a:pPr marL="391628" marR="0" lvl="1" indent="-128588" algn="l" defTabSz="385763" rtl="0" eaLnBrk="1" fontAlgn="auto" latinLnBrk="0" hangingPunct="1">
              <a:lnSpc>
                <a:spcPct val="100000"/>
              </a:lnSpc>
              <a:spcBef>
                <a:spcPts val="0"/>
              </a:spcBef>
              <a:spcAft>
                <a:spcPts val="0"/>
              </a:spcAft>
              <a:buClr>
                <a:srgbClr val="E7E6E6">
                  <a:lumMod val="50000"/>
                </a:srgbClr>
              </a:buClr>
              <a:buSzPct val="75000"/>
              <a:buFont typeface="Courier New" panose="02070309020205020404" pitchFamily="49" charset="0"/>
              <a:buChar char="o"/>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Mentoring</a:t>
            </a:r>
          </a:p>
          <a:p>
            <a:pPr marL="294398" marR="0" lvl="0" indent="-128588" algn="l" defTabSz="385763" rtl="0" eaLnBrk="1" fontAlgn="auto" latinLnBrk="0" hangingPunct="1">
              <a:lnSpc>
                <a:spcPct val="100000"/>
              </a:lnSpc>
              <a:spcBef>
                <a:spcPts val="0"/>
              </a:spcBef>
              <a:spcAft>
                <a:spcPts val="0"/>
              </a:spcAft>
              <a:buClr>
                <a:srgbClr val="009CA6"/>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Women in Engineering</a:t>
            </a:r>
          </a:p>
          <a:p>
            <a:pPr marL="294398" marR="0" lvl="0" indent="-128588" algn="l" defTabSz="385763" rtl="0" eaLnBrk="1" fontAlgn="auto" latinLnBrk="0" hangingPunct="1">
              <a:lnSpc>
                <a:spcPct val="100000"/>
              </a:lnSpc>
              <a:spcBef>
                <a:spcPts val="0"/>
              </a:spcBef>
              <a:spcAft>
                <a:spcPts val="0"/>
              </a:spcAft>
              <a:buClr>
                <a:srgbClr val="009CA6"/>
              </a:buClr>
              <a:buSzPct val="75000"/>
              <a:buFont typeface="Wingdings" pitchFamily="2" charset="2"/>
              <a:buChar char="§"/>
              <a:tabLst/>
              <a:defRPr/>
            </a:pPr>
            <a:r>
              <a:rPr kumimoji="0" lang="en-US" sz="1050" b="0" i="0" u="none" strike="noStrike" kern="1200" cap="none" spc="0" normalizeH="0" baseline="0" noProof="0" dirty="0">
                <a:ln>
                  <a:noFill/>
                </a:ln>
                <a:solidFill>
                  <a:srgbClr val="DC5D26">
                    <a:lumMod val="75000"/>
                  </a:srgbClr>
                </a:solidFill>
                <a:effectLst/>
                <a:uLnTx/>
                <a:uFillTx/>
                <a:latin typeface="Calibri" panose="020F0502020204030204" pitchFamily="34" charset="0"/>
                <a:ea typeface="ＭＳ Ｐゴシック" pitchFamily="-112" charset="-128"/>
                <a:cs typeface="Calibri" panose="020F0502020204030204" pitchFamily="34" charset="0"/>
                <a:sym typeface="Helvetica Light"/>
              </a:rPr>
              <a:t>D&amp;I</a:t>
            </a:r>
            <a:r>
              <a:rPr kumimoji="0" lang="en-US" sz="1050" b="0" i="0" u="none" strike="noStrike" kern="1200" cap="none" spc="0" normalizeH="0" baseline="0" noProof="0" dirty="0">
                <a:ln>
                  <a:noFill/>
                </a:ln>
                <a:solidFill>
                  <a:srgbClr val="DC5D26">
                    <a:lumMod val="75000"/>
                  </a:srgbClr>
                </a:solidFill>
                <a:effectLst/>
                <a:uLnTx/>
                <a:uFillTx/>
                <a:latin typeface="Verdana"/>
                <a:ea typeface="ＭＳ Ｐゴシック" pitchFamily="-112" charset="-128"/>
                <a:cs typeface="+mn-cs"/>
                <a:sym typeface="Helvetica Light"/>
              </a:rPr>
              <a:t> </a:t>
            </a:r>
          </a:p>
          <a:p>
            <a:pPr marL="294398" marR="0" lvl="0" indent="-128588" algn="l" defTabSz="385763" rtl="0" eaLnBrk="1" fontAlgn="auto" latinLnBrk="0" hangingPunct="1">
              <a:lnSpc>
                <a:spcPct val="100000"/>
              </a:lnSpc>
              <a:spcBef>
                <a:spcPts val="0"/>
              </a:spcBef>
              <a:spcAft>
                <a:spcPts val="0"/>
              </a:spcAft>
              <a:buClr>
                <a:srgbClr val="009CA6"/>
              </a:buClr>
              <a:buSzPct val="75000"/>
              <a:buFont typeface="Wingdings" pitchFamily="2" charset="2"/>
              <a:buChar char="§"/>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endParaRPr>
          </a:p>
        </p:txBody>
      </p:sp>
      <p:sp>
        <p:nvSpPr>
          <p:cNvPr id="38" name="Text Placeholder 3">
            <a:extLst>
              <a:ext uri="{FF2B5EF4-FFF2-40B4-BE49-F238E27FC236}">
                <a16:creationId xmlns:a16="http://schemas.microsoft.com/office/drawing/2014/main" id="{45CB3833-92BC-6840-8747-AF967F007E05}"/>
              </a:ext>
            </a:extLst>
          </p:cNvPr>
          <p:cNvSpPr txBox="1">
            <a:spLocks/>
          </p:cNvSpPr>
          <p:nvPr/>
        </p:nvSpPr>
        <p:spPr>
          <a:xfrm>
            <a:off x="6170767" y="1918468"/>
            <a:ext cx="1525283" cy="1853432"/>
          </a:xfrm>
          <a:prstGeom prst="rect">
            <a:avLst/>
          </a:prstGeom>
        </p:spPr>
        <p:txBody>
          <a:bodyPr numCol="1" anchor="t"/>
          <a:lstStyle>
            <a:lvl1pPr marL="312520" indent="-312520" defTabSz="410740">
              <a:spcBef>
                <a:spcPts val="2953"/>
              </a:spcBef>
              <a:buSzPct val="75000"/>
              <a:buChar char="•"/>
              <a:defRPr sz="2531">
                <a:latin typeface="+mn-lt"/>
                <a:ea typeface="+mn-ea"/>
                <a:cs typeface="+mn-cs"/>
                <a:sym typeface="Helvetica Light"/>
              </a:defRPr>
            </a:lvl1pPr>
            <a:lvl2pPr marL="625040" indent="-312520" defTabSz="410740">
              <a:spcBef>
                <a:spcPts val="2953"/>
              </a:spcBef>
              <a:buSzPct val="75000"/>
              <a:buChar char="•"/>
              <a:defRPr sz="2531">
                <a:latin typeface="+mn-lt"/>
                <a:ea typeface="+mn-ea"/>
                <a:cs typeface="+mn-cs"/>
                <a:sym typeface="Helvetica Light"/>
              </a:defRPr>
            </a:lvl2pPr>
            <a:lvl3pPr marL="937561" indent="-312520" defTabSz="410740">
              <a:spcBef>
                <a:spcPts val="2953"/>
              </a:spcBef>
              <a:buSzPct val="75000"/>
              <a:buChar char="•"/>
              <a:defRPr sz="2531">
                <a:latin typeface="+mn-lt"/>
                <a:ea typeface="+mn-ea"/>
                <a:cs typeface="+mn-cs"/>
                <a:sym typeface="Helvetica Light"/>
              </a:defRPr>
            </a:lvl3pPr>
            <a:lvl4pPr marL="1250081" indent="-312520" defTabSz="410740">
              <a:spcBef>
                <a:spcPts val="2953"/>
              </a:spcBef>
              <a:buSzPct val="75000"/>
              <a:buChar char="•"/>
              <a:defRPr sz="2531">
                <a:latin typeface="+mn-lt"/>
                <a:ea typeface="+mn-ea"/>
                <a:cs typeface="+mn-cs"/>
                <a:sym typeface="Helvetica Light"/>
              </a:defRPr>
            </a:lvl4pPr>
            <a:lvl5pPr marL="1562601" indent="-312520" defTabSz="410740">
              <a:spcBef>
                <a:spcPts val="2953"/>
              </a:spcBef>
              <a:buSzPct val="75000"/>
              <a:buChar char="•"/>
              <a:defRPr sz="2531">
                <a:latin typeface="+mn-lt"/>
                <a:ea typeface="+mn-ea"/>
                <a:cs typeface="+mn-cs"/>
                <a:sym typeface="Helvetica Light"/>
              </a:defRPr>
            </a:lvl5pPr>
            <a:lvl6pPr marL="1875121" indent="-312520" defTabSz="410740">
              <a:spcBef>
                <a:spcPts val="2953"/>
              </a:spcBef>
              <a:buSzPct val="75000"/>
              <a:buChar char="•"/>
              <a:defRPr sz="2531">
                <a:latin typeface="+mn-lt"/>
                <a:ea typeface="+mn-ea"/>
                <a:cs typeface="+mn-cs"/>
                <a:sym typeface="Helvetica Light"/>
              </a:defRPr>
            </a:lvl6pPr>
            <a:lvl7pPr marL="2187641" indent="-312520" defTabSz="410740">
              <a:spcBef>
                <a:spcPts val="2953"/>
              </a:spcBef>
              <a:buSzPct val="75000"/>
              <a:buChar char="•"/>
              <a:defRPr sz="2531">
                <a:latin typeface="+mn-lt"/>
                <a:ea typeface="+mn-ea"/>
                <a:cs typeface="+mn-cs"/>
                <a:sym typeface="Helvetica Light"/>
              </a:defRPr>
            </a:lvl7pPr>
            <a:lvl8pPr marL="2500161" indent="-312520" defTabSz="410740">
              <a:spcBef>
                <a:spcPts val="2953"/>
              </a:spcBef>
              <a:buSzPct val="75000"/>
              <a:buChar char="•"/>
              <a:defRPr sz="2531">
                <a:latin typeface="+mn-lt"/>
                <a:ea typeface="+mn-ea"/>
                <a:cs typeface="+mn-cs"/>
                <a:sym typeface="Helvetica Light"/>
              </a:defRPr>
            </a:lvl8pPr>
            <a:lvl9pPr marL="2812682" indent="-312520" defTabSz="410740">
              <a:spcBef>
                <a:spcPts val="2953"/>
              </a:spcBef>
              <a:buSzPct val="75000"/>
              <a:buChar char="•"/>
              <a:defRPr sz="2531">
                <a:latin typeface="+mn-lt"/>
                <a:ea typeface="+mn-ea"/>
                <a:cs typeface="+mn-cs"/>
                <a:sym typeface="Helvetica Light"/>
              </a:defRPr>
            </a:lvl9pPr>
          </a:lstStyle>
          <a:p>
            <a:pPr marL="165810" marR="0" lvl="0" indent="0" algn="l" defTabSz="385763" rtl="0" eaLnBrk="1" fontAlgn="auto" latinLnBrk="0" hangingPunct="1">
              <a:lnSpc>
                <a:spcPct val="100000"/>
              </a:lnSpc>
              <a:spcBef>
                <a:spcPts val="0"/>
              </a:spcBef>
              <a:spcAft>
                <a:spcPts val="0"/>
              </a:spcAft>
              <a:buClr>
                <a:srgbClr val="78BF42"/>
              </a:buClr>
              <a:buSzPct val="75000"/>
              <a:buFontTx/>
              <a:buNone/>
              <a:tabLst/>
              <a:defRPr/>
            </a:pPr>
            <a:r>
              <a:rPr kumimoji="0" lang="en-US" sz="1350" b="1" i="0" u="none" strike="noStrike" kern="1200" cap="none" spc="0" normalizeH="0" baseline="0" noProof="0" dirty="0">
                <a:ln>
                  <a:noFill/>
                </a:ln>
                <a:solidFill>
                  <a:srgbClr val="FFAF16"/>
                </a:solidFill>
                <a:effectLst/>
                <a:uLnTx/>
                <a:uFillTx/>
                <a:latin typeface="Calibri" panose="020F0502020204030204" pitchFamily="34" charset="0"/>
                <a:ea typeface="ＭＳ Ｐゴシック" pitchFamily="-112" charset="-128"/>
                <a:cs typeface="Calibri" panose="020F0502020204030204" pitchFamily="34" charset="0"/>
                <a:sym typeface="Helvetica Light"/>
              </a:rPr>
              <a:t>New Content</a:t>
            </a:r>
            <a:endParaRPr kumimoji="0" lang="en-US" sz="1350" b="0" i="0" u="none" strike="noStrike" kern="1200" cap="none" spc="0" normalizeH="0" baseline="0" noProof="0" dirty="0">
              <a:ln>
                <a:noFill/>
              </a:ln>
              <a:solidFill>
                <a:srgbClr val="FFAF16"/>
              </a:solidFill>
              <a:effectLst/>
              <a:uLnTx/>
              <a:uFillTx/>
              <a:latin typeface="Calibri" panose="020F0502020204030204" pitchFamily="34" charset="0"/>
              <a:ea typeface="ＭＳ Ｐゴシック" pitchFamily="-112" charset="-128"/>
              <a:cs typeface="Calibri" panose="020F0502020204030204" pitchFamily="34" charset="0"/>
              <a:sym typeface="Helvetica Light"/>
            </a:endParaRPr>
          </a:p>
          <a:p>
            <a:pPr marL="265748" marR="0" lvl="0" indent="-128588" algn="l" defTabSz="385763" rtl="0" eaLnBrk="1" fontAlgn="auto" latinLnBrk="0" hangingPunct="1">
              <a:lnSpc>
                <a:spcPct val="100000"/>
              </a:lnSpc>
              <a:spcBef>
                <a:spcPts val="0"/>
              </a:spcBef>
              <a:spcAft>
                <a:spcPts val="0"/>
              </a:spcAft>
              <a:buClr>
                <a:srgbClr val="FFAF16"/>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Increased Stds</a:t>
            </a:r>
          </a:p>
          <a:p>
            <a:pPr marL="265748" marR="0" lvl="0" indent="-128588" algn="l" defTabSz="385763" rtl="0" eaLnBrk="1" fontAlgn="auto" latinLnBrk="0" hangingPunct="1">
              <a:lnSpc>
                <a:spcPct val="100000"/>
              </a:lnSpc>
              <a:spcBef>
                <a:spcPts val="0"/>
              </a:spcBef>
              <a:spcAft>
                <a:spcPts val="0"/>
              </a:spcAft>
              <a:buClr>
                <a:srgbClr val="FFAF16"/>
              </a:buClr>
              <a:buSzPct val="75000"/>
              <a:buFont typeface="Wingdings" pitchFamily="2" charset="2"/>
              <a:buChar char="§"/>
              <a:tabLst/>
              <a:defRPr/>
            </a:pPr>
            <a:r>
              <a:rPr kumimoji="0" lang="en-US" sz="1050" b="0" i="0" u="none" strike="noStrike" kern="1200" cap="none" spc="0" normalizeH="0" baseline="0" noProof="0" dirty="0">
                <a:ln>
                  <a:noFill/>
                </a:ln>
                <a:solidFill>
                  <a:srgbClr val="DC5D26">
                    <a:lumMod val="75000"/>
                  </a:srgbClr>
                </a:solidFill>
                <a:effectLst/>
                <a:uLnTx/>
                <a:uFillTx/>
                <a:latin typeface="Calibri" panose="020F0502020204030204" pitchFamily="34" charset="0"/>
                <a:ea typeface="ＭＳ Ｐゴシック" pitchFamily="-112" charset="-128"/>
                <a:cs typeface="Calibri" panose="020F0502020204030204" pitchFamily="34" charset="0"/>
                <a:sym typeface="Helvetica Light"/>
              </a:rPr>
              <a:t>TechEthics</a:t>
            </a:r>
          </a:p>
          <a:p>
            <a:pPr marL="265748" marR="0" lvl="0" indent="-128588" algn="l" defTabSz="385763" rtl="0" eaLnBrk="1" fontAlgn="auto" latinLnBrk="0" hangingPunct="1">
              <a:lnSpc>
                <a:spcPct val="100000"/>
              </a:lnSpc>
              <a:spcBef>
                <a:spcPts val="0"/>
              </a:spcBef>
              <a:spcAft>
                <a:spcPts val="0"/>
              </a:spcAft>
              <a:buClr>
                <a:srgbClr val="FFAF16"/>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Humanitarian </a:t>
            </a:r>
          </a:p>
          <a:p>
            <a:pPr marL="265748" marR="0" lvl="0" indent="-128588" algn="l" defTabSz="385763" rtl="0" eaLnBrk="1" fontAlgn="auto" latinLnBrk="0" hangingPunct="1">
              <a:lnSpc>
                <a:spcPct val="100000"/>
              </a:lnSpc>
              <a:spcBef>
                <a:spcPts val="0"/>
              </a:spcBef>
              <a:spcAft>
                <a:spcPts val="0"/>
              </a:spcAft>
              <a:buClr>
                <a:srgbClr val="FFAF16"/>
              </a:buClr>
              <a:buSzPct val="75000"/>
              <a:buFont typeface="Wingdings" pitchFamily="2" charset="2"/>
              <a:buChar char="§"/>
              <a:tabLst/>
              <a:defRPr/>
            </a:pP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112" charset="-128"/>
                <a:cs typeface="Calibri" panose="020F0502020204030204" pitchFamily="34" charset="0"/>
                <a:sym typeface="Helvetica Light"/>
              </a:rPr>
              <a:t>Academies (with EA)</a:t>
            </a:r>
          </a:p>
          <a:p>
            <a:pPr marL="265748" marR="0" lvl="0" indent="-128588" algn="l" defTabSz="385763" rtl="0" eaLnBrk="1" fontAlgn="auto" latinLnBrk="0" hangingPunct="1">
              <a:lnSpc>
                <a:spcPct val="100000"/>
              </a:lnSpc>
              <a:spcBef>
                <a:spcPts val="0"/>
              </a:spcBef>
              <a:spcAft>
                <a:spcPts val="0"/>
              </a:spcAft>
              <a:buClr>
                <a:srgbClr val="FFAF16"/>
              </a:buClr>
              <a:buSzPct val="75000"/>
              <a:buFont typeface="Wingdings" pitchFamily="2" charset="2"/>
              <a:buChar char="§"/>
              <a:tabLst/>
              <a:defRPr/>
            </a:pPr>
            <a:r>
              <a:rPr kumimoji="0" lang="en-US" sz="1050" b="0" i="0" u="none" strike="noStrike" kern="1200" cap="none" spc="0" normalizeH="0" baseline="0" noProof="0" dirty="0">
                <a:ln>
                  <a:noFill/>
                </a:ln>
                <a:solidFill>
                  <a:srgbClr val="DC5D26">
                    <a:lumMod val="75000"/>
                  </a:srgbClr>
                </a:solidFill>
                <a:effectLst/>
                <a:uLnTx/>
                <a:uFillTx/>
                <a:latin typeface="Calibri" panose="020F0502020204030204" pitchFamily="34" charset="0"/>
                <a:ea typeface="ＭＳ Ｐゴシック" pitchFamily="-112" charset="-128"/>
                <a:cs typeface="Calibri" panose="020F0502020204030204" pitchFamily="34" charset="0"/>
                <a:sym typeface="Helvetica Light"/>
              </a:rPr>
              <a:t>Climate Change</a:t>
            </a:r>
          </a:p>
          <a:p>
            <a:pPr marL="578268" lvl="1" indent="-128588" defTabSz="385763">
              <a:spcBef>
                <a:spcPts val="0"/>
              </a:spcBef>
              <a:buClr>
                <a:srgbClr val="FFAF16"/>
              </a:buClr>
              <a:buFont typeface="Wingdings" pitchFamily="2" charset="2"/>
              <a:buChar char="§"/>
              <a:defRPr/>
            </a:pPr>
            <a:r>
              <a:rPr lang="en-US" sz="1050" kern="1200" dirty="0" err="1">
                <a:solidFill>
                  <a:srgbClr val="DC5D26">
                    <a:lumMod val="75000"/>
                  </a:srgbClr>
                </a:solidFill>
                <a:latin typeface="Calibri" panose="020F0502020204030204" pitchFamily="34" charset="0"/>
                <a:ea typeface="ＭＳ Ｐゴシック" pitchFamily="-112" charset="-128"/>
                <a:cs typeface="Calibri" panose="020F0502020204030204" pitchFamily="34" charset="0"/>
              </a:rPr>
              <a:t>SmartAg</a:t>
            </a:r>
            <a:endParaRPr kumimoji="0" lang="en-US" sz="1050" b="0" i="0" strike="noStrike" kern="1200" cap="none" spc="0" normalizeH="0" baseline="0" noProof="0" dirty="0">
              <a:ln>
                <a:noFill/>
              </a:ln>
              <a:solidFill>
                <a:srgbClr val="DC5D26">
                  <a:lumMod val="75000"/>
                </a:srgbClr>
              </a:solidFill>
              <a:effectLst/>
              <a:uLnTx/>
              <a:uFillTx/>
              <a:latin typeface="Calibri" panose="020F0502020204030204" pitchFamily="34" charset="0"/>
              <a:ea typeface="ＭＳ Ｐゴシック" pitchFamily="-112" charset="-128"/>
              <a:cs typeface="Calibri" panose="020F0502020204030204" pitchFamily="34" charset="0"/>
              <a:sym typeface="Helvetica Light"/>
            </a:endParaRPr>
          </a:p>
          <a:p>
            <a:pPr marL="137160" marR="0" lvl="0" indent="0" algn="l" defTabSz="385763" rtl="0" eaLnBrk="1" fontAlgn="auto" latinLnBrk="0" hangingPunct="1">
              <a:lnSpc>
                <a:spcPct val="100000"/>
              </a:lnSpc>
              <a:spcBef>
                <a:spcPts val="0"/>
              </a:spcBef>
              <a:spcAft>
                <a:spcPts val="0"/>
              </a:spcAft>
              <a:buClr>
                <a:srgbClr val="FFAF16"/>
              </a:buClr>
              <a:buSzPct val="75000"/>
              <a:buNone/>
              <a:tabLst/>
              <a:defRPr/>
            </a:pPr>
            <a:endParaRPr kumimoji="0" lang="en-US" sz="1050" b="0" i="0" u="none" strike="noStrike" kern="1200" cap="none" spc="0" normalizeH="0" baseline="0" noProof="0" dirty="0">
              <a:ln>
                <a:noFill/>
              </a:ln>
              <a:solidFill>
                <a:srgbClr val="DC5D26">
                  <a:lumMod val="75000"/>
                </a:srgbClr>
              </a:solidFill>
              <a:effectLst/>
              <a:uLnTx/>
              <a:uFillTx/>
              <a:latin typeface="Calibri" panose="020F0502020204030204" pitchFamily="34" charset="0"/>
              <a:ea typeface="ＭＳ Ｐゴシック" pitchFamily="-112" charset="-128"/>
              <a:cs typeface="Calibri" panose="020F0502020204030204" pitchFamily="34" charset="0"/>
              <a:sym typeface="Helvetica Light"/>
            </a:endParaRPr>
          </a:p>
        </p:txBody>
      </p:sp>
      <p:sp>
        <p:nvSpPr>
          <p:cNvPr id="39" name="Text Placeholder 3">
            <a:extLst>
              <a:ext uri="{FF2B5EF4-FFF2-40B4-BE49-F238E27FC236}">
                <a16:creationId xmlns:a16="http://schemas.microsoft.com/office/drawing/2014/main" id="{C99AE359-DC42-6341-8A10-999D185ECC7A}"/>
              </a:ext>
            </a:extLst>
          </p:cNvPr>
          <p:cNvSpPr txBox="1">
            <a:spLocks/>
          </p:cNvSpPr>
          <p:nvPr/>
        </p:nvSpPr>
        <p:spPr>
          <a:xfrm>
            <a:off x="7499280" y="1926152"/>
            <a:ext cx="1602105" cy="1853432"/>
          </a:xfrm>
          <a:prstGeom prst="rect">
            <a:avLst/>
          </a:prstGeom>
        </p:spPr>
        <p:txBody>
          <a:bodyPr numCol="1" anchor="t"/>
          <a:lstStyle>
            <a:lvl1pPr marL="312520" indent="-312520" defTabSz="410740">
              <a:spcBef>
                <a:spcPts val="2953"/>
              </a:spcBef>
              <a:buSzPct val="75000"/>
              <a:buChar char="•"/>
              <a:defRPr sz="2531">
                <a:latin typeface="+mn-lt"/>
                <a:ea typeface="+mn-ea"/>
                <a:cs typeface="+mn-cs"/>
                <a:sym typeface="Helvetica Light"/>
              </a:defRPr>
            </a:lvl1pPr>
            <a:lvl2pPr marL="625040" indent="-312520" defTabSz="410740">
              <a:spcBef>
                <a:spcPts val="2953"/>
              </a:spcBef>
              <a:buSzPct val="75000"/>
              <a:buChar char="•"/>
              <a:defRPr sz="2531">
                <a:latin typeface="+mn-lt"/>
                <a:ea typeface="+mn-ea"/>
                <a:cs typeface="+mn-cs"/>
                <a:sym typeface="Helvetica Light"/>
              </a:defRPr>
            </a:lvl2pPr>
            <a:lvl3pPr marL="937561" indent="-312520" defTabSz="410740">
              <a:spcBef>
                <a:spcPts val="2953"/>
              </a:spcBef>
              <a:buSzPct val="75000"/>
              <a:buChar char="•"/>
              <a:defRPr sz="2531">
                <a:latin typeface="+mn-lt"/>
                <a:ea typeface="+mn-ea"/>
                <a:cs typeface="+mn-cs"/>
                <a:sym typeface="Helvetica Light"/>
              </a:defRPr>
            </a:lvl3pPr>
            <a:lvl4pPr marL="1250081" indent="-312520" defTabSz="410740">
              <a:spcBef>
                <a:spcPts val="2953"/>
              </a:spcBef>
              <a:buSzPct val="75000"/>
              <a:buChar char="•"/>
              <a:defRPr sz="2531">
                <a:latin typeface="+mn-lt"/>
                <a:ea typeface="+mn-ea"/>
                <a:cs typeface="+mn-cs"/>
                <a:sym typeface="Helvetica Light"/>
              </a:defRPr>
            </a:lvl4pPr>
            <a:lvl5pPr marL="1562601" indent="-312520" defTabSz="410740">
              <a:spcBef>
                <a:spcPts val="2953"/>
              </a:spcBef>
              <a:buSzPct val="75000"/>
              <a:buChar char="•"/>
              <a:defRPr sz="2531">
                <a:latin typeface="+mn-lt"/>
                <a:ea typeface="+mn-ea"/>
                <a:cs typeface="+mn-cs"/>
                <a:sym typeface="Helvetica Light"/>
              </a:defRPr>
            </a:lvl5pPr>
            <a:lvl6pPr marL="1875121" indent="-312520" defTabSz="410740">
              <a:spcBef>
                <a:spcPts val="2953"/>
              </a:spcBef>
              <a:buSzPct val="75000"/>
              <a:buChar char="•"/>
              <a:defRPr sz="2531">
                <a:latin typeface="+mn-lt"/>
                <a:ea typeface="+mn-ea"/>
                <a:cs typeface="+mn-cs"/>
                <a:sym typeface="Helvetica Light"/>
              </a:defRPr>
            </a:lvl6pPr>
            <a:lvl7pPr marL="2187641" indent="-312520" defTabSz="410740">
              <a:spcBef>
                <a:spcPts val="2953"/>
              </a:spcBef>
              <a:buSzPct val="75000"/>
              <a:buChar char="•"/>
              <a:defRPr sz="2531">
                <a:latin typeface="+mn-lt"/>
                <a:ea typeface="+mn-ea"/>
                <a:cs typeface="+mn-cs"/>
                <a:sym typeface="Helvetica Light"/>
              </a:defRPr>
            </a:lvl7pPr>
            <a:lvl8pPr marL="2500161" indent="-312520" defTabSz="410740">
              <a:spcBef>
                <a:spcPts val="2953"/>
              </a:spcBef>
              <a:buSzPct val="75000"/>
              <a:buChar char="•"/>
              <a:defRPr sz="2531">
                <a:latin typeface="+mn-lt"/>
                <a:ea typeface="+mn-ea"/>
                <a:cs typeface="+mn-cs"/>
                <a:sym typeface="Helvetica Light"/>
              </a:defRPr>
            </a:lvl8pPr>
            <a:lvl9pPr marL="2812682" indent="-312520" defTabSz="410740">
              <a:spcBef>
                <a:spcPts val="2953"/>
              </a:spcBef>
              <a:buSzPct val="75000"/>
              <a:buChar char="•"/>
              <a:defRPr sz="2531">
                <a:latin typeface="+mn-lt"/>
                <a:ea typeface="+mn-ea"/>
                <a:cs typeface="+mn-cs"/>
                <a:sym typeface="Helvetica Light"/>
              </a:defRPr>
            </a:lvl9pPr>
          </a:lstStyle>
          <a:p>
            <a:pPr marL="165810" marR="0" lvl="0" indent="0" algn="l" defTabSz="385763" rtl="0" eaLnBrk="1" fontAlgn="auto" latinLnBrk="0" hangingPunct="1">
              <a:lnSpc>
                <a:spcPct val="100000"/>
              </a:lnSpc>
              <a:spcBef>
                <a:spcPts val="0"/>
              </a:spcBef>
              <a:spcAft>
                <a:spcPts val="0"/>
              </a:spcAft>
              <a:buClr>
                <a:srgbClr val="78BF42"/>
              </a:buClr>
              <a:buSzPct val="75000"/>
              <a:buFontTx/>
              <a:buNone/>
              <a:tabLst/>
              <a:defRPr/>
            </a:pPr>
            <a:r>
              <a:rPr kumimoji="0" lang="en-US" sz="1350" b="1" i="0" u="none" strike="noStrike" kern="1200" cap="none" spc="0" normalizeH="0" baseline="0" noProof="0" dirty="0">
                <a:ln>
                  <a:noFill/>
                </a:ln>
                <a:solidFill>
                  <a:srgbClr val="027377"/>
                </a:solidFill>
                <a:effectLst/>
                <a:uLnTx/>
                <a:uFillTx/>
                <a:latin typeface="Calibri" panose="020F0502020204030204" pitchFamily="34" charset="0"/>
                <a:ea typeface="ＭＳ Ｐゴシック" pitchFamily="-112" charset="-128"/>
                <a:cs typeface="Calibri" panose="020F0502020204030204" pitchFamily="34" charset="0"/>
                <a:sym typeface="Helvetica Light"/>
              </a:rPr>
              <a:t>New Delivery</a:t>
            </a:r>
            <a:endParaRPr kumimoji="0" lang="en-US" sz="1350" b="0" i="0" u="none" strike="noStrike" kern="1200" cap="none" spc="0" normalizeH="0" baseline="0" noProof="0" dirty="0">
              <a:ln>
                <a:noFill/>
              </a:ln>
              <a:solidFill>
                <a:srgbClr val="027377"/>
              </a:solidFill>
              <a:effectLst/>
              <a:uLnTx/>
              <a:uFillTx/>
              <a:latin typeface="Calibri" panose="020F0502020204030204" pitchFamily="34" charset="0"/>
              <a:ea typeface="ＭＳ Ｐゴシック" pitchFamily="-112" charset="-128"/>
              <a:cs typeface="Calibri" panose="020F0502020204030204" pitchFamily="34" charset="0"/>
              <a:sym typeface="Helvetica Light"/>
            </a:endParaRPr>
          </a:p>
          <a:p>
            <a:pPr marL="265748" marR="0" lvl="0" indent="-128588" algn="l" defTabSz="385763" rtl="0" eaLnBrk="1" fontAlgn="auto" latinLnBrk="0" hangingPunct="1">
              <a:lnSpc>
                <a:spcPct val="100000"/>
              </a:lnSpc>
              <a:spcBef>
                <a:spcPts val="0"/>
              </a:spcBef>
              <a:spcAft>
                <a:spcPts val="0"/>
              </a:spcAft>
              <a:buClr>
                <a:srgbClr val="007377"/>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Video Content</a:t>
            </a:r>
          </a:p>
          <a:p>
            <a:pPr marL="265748" marR="0" lvl="0" indent="-128588" algn="l" defTabSz="385763" rtl="0" eaLnBrk="1" fontAlgn="auto" latinLnBrk="0" hangingPunct="1">
              <a:lnSpc>
                <a:spcPct val="100000"/>
              </a:lnSpc>
              <a:spcBef>
                <a:spcPts val="0"/>
              </a:spcBef>
              <a:spcAft>
                <a:spcPts val="0"/>
              </a:spcAft>
              <a:buClr>
                <a:srgbClr val="007377"/>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OA &amp; R&amp;P</a:t>
            </a:r>
          </a:p>
          <a:p>
            <a:pPr marL="265748" marR="0" lvl="0" indent="-128588" algn="l" defTabSz="385763" rtl="0" eaLnBrk="1" fontAlgn="auto" latinLnBrk="0" hangingPunct="1">
              <a:lnSpc>
                <a:spcPct val="100000"/>
              </a:lnSpc>
              <a:spcBef>
                <a:spcPts val="0"/>
              </a:spcBef>
              <a:spcAft>
                <a:spcPts val="0"/>
              </a:spcAft>
              <a:buClr>
                <a:srgbClr val="007377"/>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Chinese Publications</a:t>
            </a:r>
          </a:p>
          <a:p>
            <a:pPr marL="265748" marR="0" lvl="0" indent="-128588" algn="l" defTabSz="385763" rtl="0" eaLnBrk="1" fontAlgn="auto" latinLnBrk="0" hangingPunct="1">
              <a:lnSpc>
                <a:spcPct val="100000"/>
              </a:lnSpc>
              <a:spcBef>
                <a:spcPts val="0"/>
              </a:spcBef>
              <a:spcAft>
                <a:spcPts val="0"/>
              </a:spcAft>
              <a:buClr>
                <a:srgbClr val="007377"/>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Podcasts</a:t>
            </a:r>
          </a:p>
          <a:p>
            <a:pPr marL="265748" marR="0" lvl="0" indent="-128588" algn="l" defTabSz="385763" rtl="0" eaLnBrk="1" fontAlgn="auto" latinLnBrk="0" hangingPunct="1">
              <a:lnSpc>
                <a:spcPct val="100000"/>
              </a:lnSpc>
              <a:spcBef>
                <a:spcPts val="0"/>
              </a:spcBef>
              <a:spcAft>
                <a:spcPts val="0"/>
              </a:spcAft>
              <a:buClr>
                <a:srgbClr val="007377"/>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Post-COVID Events</a:t>
            </a:r>
          </a:p>
          <a:p>
            <a:pPr marL="265748" marR="0" lvl="0" indent="-128588" algn="l" defTabSz="385763" rtl="0" eaLnBrk="1" fontAlgn="auto" latinLnBrk="0" hangingPunct="1">
              <a:lnSpc>
                <a:spcPct val="100000"/>
              </a:lnSpc>
              <a:spcBef>
                <a:spcPts val="0"/>
              </a:spcBef>
              <a:spcAft>
                <a:spcPts val="0"/>
              </a:spcAft>
              <a:buClr>
                <a:srgbClr val="007377"/>
              </a:buClr>
              <a:buSzPct val="75000"/>
              <a:buFont typeface="Wingdings" pitchFamily="2" charset="2"/>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rPr>
              <a:t>Educational Programs</a:t>
            </a:r>
          </a:p>
          <a:p>
            <a:pPr marL="265748" marR="0" lvl="0" indent="-128588" algn="l" defTabSz="385763" rtl="0" eaLnBrk="1" fontAlgn="auto" latinLnBrk="0" hangingPunct="1">
              <a:lnSpc>
                <a:spcPct val="100000"/>
              </a:lnSpc>
              <a:spcBef>
                <a:spcPts val="0"/>
              </a:spcBef>
              <a:spcAft>
                <a:spcPts val="0"/>
              </a:spcAft>
              <a:buClr>
                <a:srgbClr val="007377"/>
              </a:buClr>
              <a:buSzPct val="75000"/>
              <a:buFont typeface="Wingdings" pitchFamily="2" charset="2"/>
              <a:buChar char="§"/>
              <a:tabLst/>
              <a:defRPr/>
            </a:pPr>
            <a:r>
              <a:rPr kumimoji="0" lang="en-US" sz="1050" b="0" i="0" u="none" strike="noStrike" kern="1200" cap="none" spc="0" normalizeH="0" baseline="0" noProof="0" dirty="0">
                <a:ln>
                  <a:noFill/>
                </a:ln>
                <a:solidFill>
                  <a:srgbClr val="DC5D26">
                    <a:lumMod val="75000"/>
                  </a:srgbClr>
                </a:solidFill>
                <a:effectLst/>
                <a:uLnTx/>
                <a:uFillTx/>
                <a:latin typeface="Calibri" panose="020F0502020204030204" pitchFamily="34" charset="0"/>
                <a:ea typeface="ＭＳ Ｐゴシック" pitchFamily="-112" charset="-128"/>
                <a:cs typeface="Calibri" panose="020F0502020204030204" pitchFamily="34" charset="0"/>
                <a:sym typeface="Helvetica Light"/>
              </a:rPr>
              <a:t>Roadmaps</a:t>
            </a:r>
          </a:p>
          <a:p>
            <a:pPr marL="265748" marR="0" lvl="0" indent="-128588" algn="l" defTabSz="385763" rtl="0" eaLnBrk="1" fontAlgn="auto" latinLnBrk="0" hangingPunct="1">
              <a:lnSpc>
                <a:spcPct val="100000"/>
              </a:lnSpc>
              <a:spcBef>
                <a:spcPts val="0"/>
              </a:spcBef>
              <a:spcAft>
                <a:spcPts val="0"/>
              </a:spcAft>
              <a:buClr>
                <a:srgbClr val="007377"/>
              </a:buClr>
              <a:buSzPct val="75000"/>
              <a:buFont typeface="Wingdings" pitchFamily="2" charset="2"/>
              <a:buChar char="§"/>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12" charset="-128"/>
              <a:cs typeface="Calibri" panose="020F0502020204030204" pitchFamily="34" charset="0"/>
              <a:sym typeface="Helvetica Light"/>
            </a:endParaRPr>
          </a:p>
        </p:txBody>
      </p:sp>
      <p:sp>
        <p:nvSpPr>
          <p:cNvPr id="40" name="Text Placeholder 3">
            <a:extLst>
              <a:ext uri="{FF2B5EF4-FFF2-40B4-BE49-F238E27FC236}">
                <a16:creationId xmlns:a16="http://schemas.microsoft.com/office/drawing/2014/main" id="{0D5617E7-6D55-D14F-9D52-331BDE5F7878}"/>
              </a:ext>
            </a:extLst>
          </p:cNvPr>
          <p:cNvSpPr txBox="1">
            <a:spLocks/>
          </p:cNvSpPr>
          <p:nvPr/>
        </p:nvSpPr>
        <p:spPr>
          <a:xfrm>
            <a:off x="1793359" y="2493889"/>
            <a:ext cx="1182018" cy="602593"/>
          </a:xfrm>
          <a:prstGeom prst="rect">
            <a:avLst/>
          </a:prstGeom>
        </p:spPr>
        <p:txBody>
          <a:bodyPr anchor="t"/>
          <a:lstStyle>
            <a:lvl1pPr marL="457200" indent="-457200" defTabSz="410740">
              <a:spcBef>
                <a:spcPts val="500"/>
              </a:spcBef>
              <a:buClr>
                <a:srgbClr val="0066A1"/>
              </a:buClr>
              <a:buSzPct val="60000"/>
              <a:buFont typeface="Wingdings" pitchFamily="2" charset="2"/>
              <a:buChar char="§"/>
              <a:defRPr sz="2000">
                <a:latin typeface="Calibri" panose="020F0502020204030204" pitchFamily="34" charset="0"/>
                <a:ea typeface="+mn-ea"/>
                <a:cs typeface="Calibri" panose="020F0502020204030204" pitchFamily="34" charset="0"/>
                <a:sym typeface="Helvetica Light"/>
              </a:defRPr>
            </a:lvl1pPr>
            <a:lvl2pPr marL="457200" indent="-457200" defTabSz="410740">
              <a:spcBef>
                <a:spcPts val="500"/>
              </a:spcBef>
              <a:buClr>
                <a:srgbClr val="0066A1"/>
              </a:buClr>
              <a:buSzPct val="75000"/>
              <a:buFont typeface="Wingdings" pitchFamily="2" charset="2"/>
              <a:buChar char="§"/>
              <a:defRPr sz="1800">
                <a:latin typeface="Calibri" panose="020F0502020204030204" pitchFamily="34" charset="0"/>
                <a:ea typeface="+mn-ea"/>
                <a:cs typeface="Calibri" panose="020F0502020204030204" pitchFamily="34" charset="0"/>
                <a:sym typeface="Helvetica Light"/>
              </a:defRPr>
            </a:lvl2pPr>
            <a:lvl3pPr marL="457200" indent="-457200" defTabSz="410740">
              <a:spcBef>
                <a:spcPts val="500"/>
              </a:spcBef>
              <a:buClr>
                <a:srgbClr val="0066A1"/>
              </a:buClr>
              <a:buSzPct val="75000"/>
              <a:buFont typeface="Wingdings" pitchFamily="2" charset="2"/>
              <a:buChar char="§"/>
              <a:defRPr sz="1600">
                <a:latin typeface="Calibri" panose="020F0502020204030204" pitchFamily="34" charset="0"/>
                <a:ea typeface="+mn-ea"/>
                <a:cs typeface="Calibri" panose="020F0502020204030204" pitchFamily="34" charset="0"/>
                <a:sym typeface="Helvetica Light"/>
              </a:defRPr>
            </a:lvl3pPr>
            <a:lvl4pPr marL="457200" indent="-457200" defTabSz="410740">
              <a:spcBef>
                <a:spcPts val="500"/>
              </a:spcBef>
              <a:buClr>
                <a:srgbClr val="0066A1"/>
              </a:buClr>
              <a:buSzPct val="75000"/>
              <a:buFont typeface="Wingdings" pitchFamily="2" charset="2"/>
              <a:buChar char="§"/>
              <a:defRPr sz="1400">
                <a:latin typeface="Calibri" panose="020F0502020204030204" pitchFamily="34" charset="0"/>
                <a:ea typeface="+mn-ea"/>
                <a:cs typeface="Calibri" panose="020F0502020204030204" pitchFamily="34" charset="0"/>
                <a:sym typeface="Helvetica Light"/>
              </a:defRPr>
            </a:lvl4pPr>
            <a:lvl5pPr marL="457200" indent="-457200" defTabSz="410740">
              <a:spcBef>
                <a:spcPts val="500"/>
              </a:spcBef>
              <a:buClr>
                <a:srgbClr val="0066A1"/>
              </a:buClr>
              <a:buSzPct val="75000"/>
              <a:buFont typeface="Wingdings" pitchFamily="2" charset="2"/>
              <a:buChar char="§"/>
              <a:defRPr sz="1400">
                <a:latin typeface="Calibri" panose="020F0502020204030204" pitchFamily="34" charset="0"/>
                <a:ea typeface="+mn-ea"/>
                <a:cs typeface="Calibri" panose="020F0502020204030204" pitchFamily="34" charset="0"/>
                <a:sym typeface="Helvetica Light"/>
              </a:defRPr>
            </a:lvl5pPr>
            <a:lvl6pPr marL="1875121" indent="-312520" defTabSz="410740">
              <a:spcBef>
                <a:spcPts val="2953"/>
              </a:spcBef>
              <a:buSzPct val="75000"/>
              <a:buChar char="•"/>
              <a:defRPr sz="2531">
                <a:latin typeface="+mn-lt"/>
                <a:ea typeface="+mn-ea"/>
                <a:cs typeface="+mn-cs"/>
                <a:sym typeface="Helvetica Light"/>
              </a:defRPr>
            </a:lvl6pPr>
            <a:lvl7pPr marL="2187641" indent="-312520" defTabSz="410740">
              <a:spcBef>
                <a:spcPts val="2953"/>
              </a:spcBef>
              <a:buSzPct val="75000"/>
              <a:buChar char="•"/>
              <a:defRPr sz="2531">
                <a:latin typeface="+mn-lt"/>
                <a:ea typeface="+mn-ea"/>
                <a:cs typeface="+mn-cs"/>
                <a:sym typeface="Helvetica Light"/>
              </a:defRPr>
            </a:lvl7pPr>
            <a:lvl8pPr marL="2500161" indent="-312520" defTabSz="410740">
              <a:spcBef>
                <a:spcPts val="2953"/>
              </a:spcBef>
              <a:buSzPct val="75000"/>
              <a:buChar char="•"/>
              <a:defRPr sz="2531">
                <a:latin typeface="+mn-lt"/>
                <a:ea typeface="+mn-ea"/>
                <a:cs typeface="+mn-cs"/>
                <a:sym typeface="Helvetica Light"/>
              </a:defRPr>
            </a:lvl8pPr>
            <a:lvl9pPr marL="2812682" indent="-312520" defTabSz="410740">
              <a:spcBef>
                <a:spcPts val="2953"/>
              </a:spcBef>
              <a:buSzPct val="75000"/>
              <a:buChar char="•"/>
              <a:defRPr sz="2531">
                <a:latin typeface="+mn-lt"/>
                <a:ea typeface="+mn-ea"/>
                <a:cs typeface="+mn-cs"/>
                <a:sym typeface="Helvetica Light"/>
              </a:defRPr>
            </a:lvl9pPr>
          </a:lstStyle>
          <a:p>
            <a:pPr marL="0" marR="0" lvl="0" indent="0" algn="ctr" defTabSz="308055" rtl="0" eaLnBrk="1" fontAlgn="auto" latinLnBrk="0" hangingPunct="1">
              <a:lnSpc>
                <a:spcPts val="1485"/>
              </a:lnSpc>
              <a:spcBef>
                <a:spcPts val="0"/>
              </a:spcBef>
              <a:spcAft>
                <a:spcPts val="0"/>
              </a:spcAft>
              <a:buClr>
                <a:srgbClr val="0066A1"/>
              </a:buClr>
              <a:buSzPct val="60000"/>
              <a:buFont typeface="Wingdings" pitchFamily="2" charset="2"/>
              <a:buNone/>
              <a:tabLst/>
              <a:defRPr/>
            </a:pPr>
            <a:r>
              <a:rPr kumimoji="0" lang="en-US" sz="1425" b="1" i="0" u="none" strike="noStrike" kern="1200" cap="none" spc="0" normalizeH="0" baseline="0" noProof="0" dirty="0">
                <a:ln>
                  <a:noFill/>
                </a:ln>
                <a:solidFill>
                  <a:srgbClr val="172B54"/>
                </a:solidFill>
                <a:effectLst/>
                <a:uLnTx/>
                <a:uFillTx/>
                <a:latin typeface="Calibri" panose="020F0502020204030204" pitchFamily="34" charset="0"/>
                <a:ea typeface="+mn-ea"/>
                <a:cs typeface="Calibri" panose="020F0502020204030204" pitchFamily="34" charset="0"/>
                <a:sym typeface="Helvetica Light"/>
              </a:rPr>
              <a:t>Build Technology</a:t>
            </a:r>
          </a:p>
          <a:p>
            <a:pPr marL="0" marR="0" lvl="0" indent="0" algn="ctr" defTabSz="308055" rtl="0" eaLnBrk="1" fontAlgn="auto" latinLnBrk="0" hangingPunct="1">
              <a:lnSpc>
                <a:spcPts val="1485"/>
              </a:lnSpc>
              <a:spcBef>
                <a:spcPts val="0"/>
              </a:spcBef>
              <a:spcAft>
                <a:spcPts val="0"/>
              </a:spcAft>
              <a:buClr>
                <a:srgbClr val="0066A1"/>
              </a:buClr>
              <a:buSzPct val="60000"/>
              <a:buFont typeface="Wingdings" pitchFamily="2" charset="2"/>
              <a:buNone/>
              <a:tabLst/>
              <a:defRPr/>
            </a:pPr>
            <a:r>
              <a:rPr kumimoji="0" lang="en-US" sz="1425" b="1" i="0" u="none" strike="noStrike" kern="1200" cap="none" spc="0" normalizeH="0" baseline="0" noProof="0" dirty="0">
                <a:ln>
                  <a:noFill/>
                </a:ln>
                <a:solidFill>
                  <a:srgbClr val="172B54"/>
                </a:solidFill>
                <a:effectLst/>
                <a:uLnTx/>
                <a:uFillTx/>
                <a:latin typeface="Calibri" panose="020F0502020204030204" pitchFamily="34" charset="0"/>
                <a:ea typeface="+mn-ea"/>
                <a:cs typeface="Calibri" panose="020F0502020204030204" pitchFamily="34" charset="0"/>
                <a:sym typeface="Helvetica Light"/>
              </a:rPr>
              <a:t>Communities</a:t>
            </a:r>
          </a:p>
        </p:txBody>
      </p:sp>
      <p:pic>
        <p:nvPicPr>
          <p:cNvPr id="42" name="Picture 41">
            <a:extLst>
              <a:ext uri="{FF2B5EF4-FFF2-40B4-BE49-F238E27FC236}">
                <a16:creationId xmlns:a16="http://schemas.microsoft.com/office/drawing/2014/main" id="{7121DB3E-4619-644A-9886-A3104D9AB4B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023959" y="1025282"/>
            <a:ext cx="727481" cy="727481"/>
          </a:xfrm>
          <a:prstGeom prst="rect">
            <a:avLst/>
          </a:prstGeom>
        </p:spPr>
      </p:pic>
      <p:pic>
        <p:nvPicPr>
          <p:cNvPr id="43" name="Picture 42">
            <a:extLst>
              <a:ext uri="{FF2B5EF4-FFF2-40B4-BE49-F238E27FC236}">
                <a16:creationId xmlns:a16="http://schemas.microsoft.com/office/drawing/2014/main" id="{90CD0FE2-0A21-044D-A98A-3DB95625ADB4}"/>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015816" y="3978772"/>
            <a:ext cx="726708" cy="726708"/>
          </a:xfrm>
          <a:prstGeom prst="rect">
            <a:avLst/>
          </a:prstGeom>
        </p:spPr>
      </p:pic>
      <p:pic>
        <p:nvPicPr>
          <p:cNvPr id="44" name="Picture 43">
            <a:extLst>
              <a:ext uri="{FF2B5EF4-FFF2-40B4-BE49-F238E27FC236}">
                <a16:creationId xmlns:a16="http://schemas.microsoft.com/office/drawing/2014/main" id="{BD4C1A5A-D46C-F94E-BBAA-5019722CEF3E}"/>
              </a:ext>
            </a:extLst>
          </p:cNvPr>
          <p:cNvPicPr>
            <a:picLocks noChangeAspect="1"/>
          </p:cNvPicPr>
          <p:nvPr/>
        </p:nvPicPr>
        <p:blipFill>
          <a:blip r:embed="rId6"/>
          <a:stretch>
            <a:fillRect/>
          </a:stretch>
        </p:blipFill>
        <p:spPr>
          <a:xfrm>
            <a:off x="3878216" y="1211240"/>
            <a:ext cx="488241" cy="545013"/>
          </a:xfrm>
          <a:prstGeom prst="rect">
            <a:avLst/>
          </a:prstGeom>
        </p:spPr>
      </p:pic>
      <p:pic>
        <p:nvPicPr>
          <p:cNvPr id="45" name="Picture 44">
            <a:extLst>
              <a:ext uri="{FF2B5EF4-FFF2-40B4-BE49-F238E27FC236}">
                <a16:creationId xmlns:a16="http://schemas.microsoft.com/office/drawing/2014/main" id="{4A3E375D-104D-6B4B-8F3C-8DF4541CFC7F}"/>
              </a:ext>
            </a:extLst>
          </p:cNvPr>
          <p:cNvPicPr>
            <a:picLocks noChangeAspect="1"/>
          </p:cNvPicPr>
          <p:nvPr/>
        </p:nvPicPr>
        <p:blipFill>
          <a:blip r:embed="rId7"/>
          <a:stretch>
            <a:fillRect/>
          </a:stretch>
        </p:blipFill>
        <p:spPr>
          <a:xfrm>
            <a:off x="5237427" y="1239038"/>
            <a:ext cx="488241" cy="488241"/>
          </a:xfrm>
          <a:prstGeom prst="rect">
            <a:avLst/>
          </a:prstGeom>
        </p:spPr>
      </p:pic>
      <p:pic>
        <p:nvPicPr>
          <p:cNvPr id="46" name="Picture 45">
            <a:extLst>
              <a:ext uri="{FF2B5EF4-FFF2-40B4-BE49-F238E27FC236}">
                <a16:creationId xmlns:a16="http://schemas.microsoft.com/office/drawing/2014/main" id="{E25E0010-7CAD-F54C-81DA-BD7A6251A696}"/>
              </a:ext>
            </a:extLst>
          </p:cNvPr>
          <p:cNvPicPr>
            <a:picLocks noChangeAspect="1"/>
          </p:cNvPicPr>
          <p:nvPr/>
        </p:nvPicPr>
        <p:blipFill>
          <a:blip r:embed="rId8"/>
          <a:stretch>
            <a:fillRect/>
          </a:stretch>
        </p:blipFill>
        <p:spPr>
          <a:xfrm>
            <a:off x="6664334" y="1273556"/>
            <a:ext cx="412987" cy="453278"/>
          </a:xfrm>
          <a:prstGeom prst="rect">
            <a:avLst/>
          </a:prstGeom>
        </p:spPr>
      </p:pic>
      <p:pic>
        <p:nvPicPr>
          <p:cNvPr id="47" name="Picture 46">
            <a:extLst>
              <a:ext uri="{FF2B5EF4-FFF2-40B4-BE49-F238E27FC236}">
                <a16:creationId xmlns:a16="http://schemas.microsoft.com/office/drawing/2014/main" id="{555B6C82-AB6F-6543-B2DF-FA90427802D1}"/>
              </a:ext>
            </a:extLst>
          </p:cNvPr>
          <p:cNvPicPr>
            <a:picLocks noChangeAspect="1"/>
          </p:cNvPicPr>
          <p:nvPr/>
        </p:nvPicPr>
        <p:blipFill>
          <a:blip r:embed="rId9"/>
          <a:stretch>
            <a:fillRect/>
          </a:stretch>
        </p:blipFill>
        <p:spPr>
          <a:xfrm>
            <a:off x="8014753" y="1287523"/>
            <a:ext cx="488240" cy="376352"/>
          </a:xfrm>
          <a:prstGeom prst="rect">
            <a:avLst/>
          </a:prstGeom>
        </p:spPr>
      </p:pic>
    </p:spTree>
    <p:extLst>
      <p:ext uri="{BB962C8B-B14F-4D97-AF65-F5344CB8AC3E}">
        <p14:creationId xmlns:p14="http://schemas.microsoft.com/office/powerpoint/2010/main" val="936738692"/>
      </p:ext>
    </p:extLst>
  </p:cSld>
  <p:clrMapOvr>
    <a:masterClrMapping/>
  </p:clrMapOvr>
  <mc:AlternateContent xmlns:mc="http://schemas.openxmlformats.org/markup-compatibility/2006" xmlns:p14="http://schemas.microsoft.com/office/powerpoint/2010/main">
    <mc:Choice Requires="p14">
      <p:transition spd="slow" p14:dur="3000" advClick="0" advTm="6731"/>
    </mc:Choice>
    <mc:Fallback xmlns="">
      <p:transition spd="slow" advClick="0" advTm="673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8F63052-212E-D11D-39B0-027488E92306}"/>
              </a:ext>
            </a:extLst>
          </p:cNvPr>
          <p:cNvGrpSpPr/>
          <p:nvPr/>
        </p:nvGrpSpPr>
        <p:grpSpPr>
          <a:xfrm>
            <a:off x="224231" y="263227"/>
            <a:ext cx="8695539" cy="4405019"/>
            <a:chOff x="298974" y="350969"/>
            <a:chExt cx="11594052" cy="5873359"/>
          </a:xfrm>
        </p:grpSpPr>
        <p:grpSp>
          <p:nvGrpSpPr>
            <p:cNvPr id="22" name="Group 21">
              <a:extLst>
                <a:ext uri="{FF2B5EF4-FFF2-40B4-BE49-F238E27FC236}">
                  <a16:creationId xmlns:a16="http://schemas.microsoft.com/office/drawing/2014/main" id="{44BFBEFD-888B-4079-AA00-856B41AF51DE}"/>
                </a:ext>
              </a:extLst>
            </p:cNvPr>
            <p:cNvGrpSpPr/>
            <p:nvPr/>
          </p:nvGrpSpPr>
          <p:grpSpPr>
            <a:xfrm>
              <a:off x="1415401" y="350969"/>
              <a:ext cx="9998717" cy="5666960"/>
              <a:chOff x="1900749" y="1223273"/>
              <a:chExt cx="9155393" cy="5065851"/>
            </a:xfrm>
          </p:grpSpPr>
          <p:pic>
            <p:nvPicPr>
              <p:cNvPr id="23" name="Picture 22">
                <a:extLst>
                  <a:ext uri="{FF2B5EF4-FFF2-40B4-BE49-F238E27FC236}">
                    <a16:creationId xmlns:a16="http://schemas.microsoft.com/office/drawing/2014/main" id="{AE43F4A9-C2DD-49AC-B78E-640160E20D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7474" y="1223273"/>
                <a:ext cx="6332313" cy="5065851"/>
              </a:xfrm>
              <a:prstGeom prst="rect">
                <a:avLst/>
              </a:prstGeom>
            </p:spPr>
          </p:pic>
          <p:sp>
            <p:nvSpPr>
              <p:cNvPr id="24" name="TextBox 23">
                <a:extLst>
                  <a:ext uri="{FF2B5EF4-FFF2-40B4-BE49-F238E27FC236}">
                    <a16:creationId xmlns:a16="http://schemas.microsoft.com/office/drawing/2014/main" id="{BE255438-EA03-49ED-B996-22E1F99E7D44}"/>
                  </a:ext>
                </a:extLst>
              </p:cNvPr>
              <p:cNvSpPr txBox="1"/>
              <p:nvPr/>
            </p:nvSpPr>
            <p:spPr>
              <a:xfrm>
                <a:off x="3434820" y="1852998"/>
                <a:ext cx="2380727" cy="476892"/>
              </a:xfrm>
              <a:prstGeom prst="rect">
                <a:avLst/>
              </a:prstGeom>
              <a:noFill/>
            </p:spPr>
            <p:txBody>
              <a:bodyPr wrap="square" rtlCol="0">
                <a:spAutoFit/>
              </a:bodyPr>
              <a:lstStyle/>
              <a:p>
                <a:pPr algn="r" defTabSz="1219139">
                  <a:defRPr/>
                </a:pPr>
                <a:r>
                  <a:rPr lang="en-US" sz="2000" b="1" dirty="0">
                    <a:solidFill>
                      <a:srgbClr val="0066A1"/>
                    </a:solidFill>
                    <a:latin typeface="Calibri" panose="020F0502020204030204"/>
                  </a:rPr>
                  <a:t>PRE-UNIVERSITY</a:t>
                </a:r>
                <a:r>
                  <a:rPr lang="en-US" sz="2000" b="1" dirty="0">
                    <a:solidFill>
                      <a:prstClr val="black">
                        <a:lumMod val="65000"/>
                        <a:lumOff val="35000"/>
                      </a:prstClr>
                    </a:solidFill>
                    <a:latin typeface="Calibri" panose="020F0502020204030204"/>
                  </a:rPr>
                  <a:t> </a:t>
                </a:r>
              </a:p>
            </p:txBody>
          </p:sp>
          <p:sp>
            <p:nvSpPr>
              <p:cNvPr id="25" name="TextBox 24">
                <a:extLst>
                  <a:ext uri="{FF2B5EF4-FFF2-40B4-BE49-F238E27FC236}">
                    <a16:creationId xmlns:a16="http://schemas.microsoft.com/office/drawing/2014/main" id="{D019CDE8-6E1F-495D-8960-DA4BB6E291AB}"/>
                  </a:ext>
                </a:extLst>
              </p:cNvPr>
              <p:cNvSpPr txBox="1"/>
              <p:nvPr/>
            </p:nvSpPr>
            <p:spPr>
              <a:xfrm>
                <a:off x="4333262" y="5624602"/>
                <a:ext cx="3885649" cy="440208"/>
              </a:xfrm>
              <a:prstGeom prst="rect">
                <a:avLst/>
              </a:prstGeom>
              <a:noFill/>
            </p:spPr>
            <p:txBody>
              <a:bodyPr wrap="square" rtlCol="0">
                <a:spAutoFit/>
              </a:bodyPr>
              <a:lstStyle/>
              <a:p>
                <a:pPr algn="ctr" defTabSz="1219139">
                  <a:defRPr/>
                </a:pPr>
                <a:r>
                  <a:rPr lang="en-US" sz="1800" b="1" dirty="0">
                    <a:solidFill>
                      <a:srgbClr val="0066A1"/>
                    </a:solidFill>
                    <a:latin typeface="Calibri" panose="020F0502020204030204"/>
                  </a:rPr>
                  <a:t>YOUNG PROFESSIONALS</a:t>
                </a:r>
              </a:p>
            </p:txBody>
          </p:sp>
          <p:sp>
            <p:nvSpPr>
              <p:cNvPr id="26" name="TextBox 25">
                <a:extLst>
                  <a:ext uri="{FF2B5EF4-FFF2-40B4-BE49-F238E27FC236}">
                    <a16:creationId xmlns:a16="http://schemas.microsoft.com/office/drawing/2014/main" id="{3E50E873-DC1E-448E-8B8F-65B727D550C4}"/>
                  </a:ext>
                </a:extLst>
              </p:cNvPr>
              <p:cNvSpPr txBox="1"/>
              <p:nvPr/>
            </p:nvSpPr>
            <p:spPr>
              <a:xfrm>
                <a:off x="8387922" y="3513994"/>
                <a:ext cx="2668220" cy="476892"/>
              </a:xfrm>
              <a:prstGeom prst="rect">
                <a:avLst/>
              </a:prstGeom>
              <a:noFill/>
            </p:spPr>
            <p:txBody>
              <a:bodyPr wrap="square" rtlCol="0">
                <a:spAutoFit/>
              </a:bodyPr>
              <a:lstStyle/>
              <a:p>
                <a:pPr defTabSz="1219139">
                  <a:defRPr/>
                </a:pPr>
                <a:r>
                  <a:rPr lang="en-US" sz="2000" b="1" dirty="0">
                    <a:solidFill>
                      <a:srgbClr val="0066A1"/>
                    </a:solidFill>
                    <a:latin typeface="Calibri" panose="020F0502020204030204"/>
                  </a:rPr>
                  <a:t>UNIVERSITY</a:t>
                </a:r>
              </a:p>
            </p:txBody>
          </p:sp>
          <p:sp>
            <p:nvSpPr>
              <p:cNvPr id="29" name="TextBox 28">
                <a:extLst>
                  <a:ext uri="{FF2B5EF4-FFF2-40B4-BE49-F238E27FC236}">
                    <a16:creationId xmlns:a16="http://schemas.microsoft.com/office/drawing/2014/main" id="{88D54628-7FF1-498E-8D27-C3DA86894B7B}"/>
                  </a:ext>
                </a:extLst>
              </p:cNvPr>
              <p:cNvSpPr txBox="1"/>
              <p:nvPr/>
            </p:nvSpPr>
            <p:spPr>
              <a:xfrm>
                <a:off x="1900749" y="3311476"/>
                <a:ext cx="2333447" cy="1455131"/>
              </a:xfrm>
              <a:prstGeom prst="rect">
                <a:avLst/>
              </a:prstGeom>
              <a:noFill/>
            </p:spPr>
            <p:txBody>
              <a:bodyPr wrap="square" rtlCol="0">
                <a:spAutoFit/>
              </a:bodyPr>
              <a:lstStyle/>
              <a:p>
                <a:pPr defTabSz="1219139">
                  <a:lnSpc>
                    <a:spcPts val="2160"/>
                  </a:lnSpc>
                  <a:defRPr/>
                </a:pPr>
                <a:r>
                  <a:rPr lang="en-US" sz="2000" b="1" dirty="0">
                    <a:solidFill>
                      <a:srgbClr val="0066A1"/>
                    </a:solidFill>
                    <a:latin typeface="Calibri" panose="020F0502020204030204"/>
                  </a:rPr>
                  <a:t>ADVANCED AND</a:t>
                </a:r>
                <a:br>
                  <a:rPr lang="en-US" sz="2000" b="1" dirty="0">
                    <a:solidFill>
                      <a:srgbClr val="0066A1"/>
                    </a:solidFill>
                    <a:latin typeface="Calibri" panose="020F0502020204030204"/>
                  </a:rPr>
                </a:br>
                <a:r>
                  <a:rPr lang="en-US" sz="2000" b="1" dirty="0">
                    <a:solidFill>
                      <a:srgbClr val="0066A1"/>
                    </a:solidFill>
                    <a:latin typeface="Calibri" panose="020F0502020204030204"/>
                  </a:rPr>
                  <a:t>MID-CAREER</a:t>
                </a:r>
              </a:p>
              <a:p>
                <a:pPr defTabSz="1219139">
                  <a:lnSpc>
                    <a:spcPts val="2160"/>
                  </a:lnSpc>
                  <a:defRPr/>
                </a:pPr>
                <a:r>
                  <a:rPr lang="en-US" sz="2000" b="1" dirty="0">
                    <a:solidFill>
                      <a:srgbClr val="0066A1"/>
                    </a:solidFill>
                    <a:latin typeface="Calibri" panose="020F0502020204030204"/>
                  </a:rPr>
                  <a:t>PROFESSIONALS </a:t>
                </a:r>
              </a:p>
            </p:txBody>
          </p:sp>
        </p:grpSp>
        <p:pic>
          <p:nvPicPr>
            <p:cNvPr id="13" name="Picture 4" descr="IEEE Learning Network logo">
              <a:extLst>
                <a:ext uri="{FF2B5EF4-FFF2-40B4-BE49-F238E27FC236}">
                  <a16:creationId xmlns:a16="http://schemas.microsoft.com/office/drawing/2014/main" id="{0BE33F10-0C87-B04A-A118-B076E5F622A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5125" t="16110" r="6694" b="18263"/>
            <a:stretch/>
          </p:blipFill>
          <p:spPr bwMode="auto">
            <a:xfrm>
              <a:off x="598084" y="4105520"/>
              <a:ext cx="2492695" cy="630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6C39FF24-3D21-244A-B2DE-DC8E599CA7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21037" y="591999"/>
              <a:ext cx="2447697" cy="926835"/>
            </a:xfrm>
            <a:prstGeom prst="rect">
              <a:avLst/>
            </a:prstGeom>
          </p:spPr>
        </p:pic>
        <p:pic>
          <p:nvPicPr>
            <p:cNvPr id="14" name="Picture 4" descr="Image result for abet logo">
              <a:extLst>
                <a:ext uri="{FF2B5EF4-FFF2-40B4-BE49-F238E27FC236}">
                  <a16:creationId xmlns:a16="http://schemas.microsoft.com/office/drawing/2014/main" id="{2B798BAF-CD54-D446-AABE-A49050E643C4}"/>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0624154" y="3183567"/>
              <a:ext cx="905435" cy="9219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E223292-CE24-A64B-ABBC-D47C7D3CE1C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6891" y="1745006"/>
              <a:ext cx="2091521" cy="529143"/>
            </a:xfrm>
            <a:prstGeom prst="rect">
              <a:avLst/>
            </a:prstGeom>
          </p:spPr>
        </p:pic>
        <p:pic>
          <p:nvPicPr>
            <p:cNvPr id="43" name="Google Shape;209;p26">
              <a:extLst>
                <a:ext uri="{FF2B5EF4-FFF2-40B4-BE49-F238E27FC236}">
                  <a16:creationId xmlns:a16="http://schemas.microsoft.com/office/drawing/2014/main" id="{2788D00E-E544-EB49-A258-C266E12392CA}"/>
                </a:ext>
              </a:extLst>
            </p:cNvPr>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8069532" y="1620952"/>
              <a:ext cx="1996800" cy="943064"/>
            </a:xfrm>
            <a:prstGeom prst="rect">
              <a:avLst/>
            </a:prstGeom>
            <a:noFill/>
            <a:ln>
              <a:noFill/>
            </a:ln>
          </p:spPr>
        </p:pic>
        <p:pic>
          <p:nvPicPr>
            <p:cNvPr id="28" name="Google Shape;174;p1">
              <a:extLst>
                <a:ext uri="{FF2B5EF4-FFF2-40B4-BE49-F238E27FC236}">
                  <a16:creationId xmlns:a16="http://schemas.microsoft.com/office/drawing/2014/main" id="{45224A9B-8AC2-5646-ABD6-C2002843A8FD}"/>
                </a:ext>
              </a:extLst>
            </p:cNvPr>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10246598" y="850586"/>
              <a:ext cx="996479" cy="1363940"/>
            </a:xfrm>
            <a:prstGeom prst="rect">
              <a:avLst/>
            </a:prstGeom>
            <a:noFill/>
            <a:ln>
              <a:noFill/>
            </a:ln>
          </p:spPr>
        </p:pic>
        <p:sp>
          <p:nvSpPr>
            <p:cNvPr id="4" name="TextBox 3">
              <a:extLst>
                <a:ext uri="{FF2B5EF4-FFF2-40B4-BE49-F238E27FC236}">
                  <a16:creationId xmlns:a16="http://schemas.microsoft.com/office/drawing/2014/main" id="{42402DC8-4209-4D42-ABD8-AC8A90513B57}"/>
                </a:ext>
              </a:extLst>
            </p:cNvPr>
            <p:cNvSpPr txBox="1"/>
            <p:nvPr/>
          </p:nvSpPr>
          <p:spPr>
            <a:xfrm>
              <a:off x="8825023" y="5237049"/>
              <a:ext cx="3068003" cy="492443"/>
            </a:xfrm>
            <a:prstGeom prst="rect">
              <a:avLst/>
            </a:prstGeom>
            <a:solidFill>
              <a:schemeClr val="bg1"/>
            </a:solidFill>
          </p:spPr>
          <p:txBody>
            <a:bodyPr wrap="square" rtlCol="0">
              <a:spAutoFit/>
            </a:bodyPr>
            <a:lstStyle/>
            <a:p>
              <a:pPr defTabSz="914378">
                <a:defRPr/>
              </a:pPr>
              <a:endParaRPr lang="en-US" sz="1800" dirty="0">
                <a:solidFill>
                  <a:prstClr val="black"/>
                </a:solidFill>
                <a:latin typeface="Calibri"/>
              </a:endParaRPr>
            </a:p>
          </p:txBody>
        </p:sp>
        <p:pic>
          <p:nvPicPr>
            <p:cNvPr id="37" name="Picture 36">
              <a:extLst>
                <a:ext uri="{FF2B5EF4-FFF2-40B4-BE49-F238E27FC236}">
                  <a16:creationId xmlns:a16="http://schemas.microsoft.com/office/drawing/2014/main" id="{64731349-167E-AF48-861E-11555858CBC6}"/>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157544" y="3952936"/>
              <a:ext cx="2352111" cy="598995"/>
            </a:xfrm>
            <a:prstGeom prst="rect">
              <a:avLst/>
            </a:prstGeom>
          </p:spPr>
        </p:pic>
        <p:grpSp>
          <p:nvGrpSpPr>
            <p:cNvPr id="45" name="Group 44">
              <a:extLst>
                <a:ext uri="{FF2B5EF4-FFF2-40B4-BE49-F238E27FC236}">
                  <a16:creationId xmlns:a16="http://schemas.microsoft.com/office/drawing/2014/main" id="{CBB2F7C4-D8A1-C348-84BD-286EFF34F820}"/>
                </a:ext>
              </a:extLst>
            </p:cNvPr>
            <p:cNvGrpSpPr/>
            <p:nvPr/>
          </p:nvGrpSpPr>
          <p:grpSpPr>
            <a:xfrm>
              <a:off x="1849745" y="4777079"/>
              <a:ext cx="3335432" cy="670107"/>
              <a:chOff x="5098247" y="1485464"/>
              <a:chExt cx="2501574" cy="502580"/>
            </a:xfrm>
          </p:grpSpPr>
          <p:grpSp>
            <p:nvGrpSpPr>
              <p:cNvPr id="46" name="Group 45">
                <a:extLst>
                  <a:ext uri="{FF2B5EF4-FFF2-40B4-BE49-F238E27FC236}">
                    <a16:creationId xmlns:a16="http://schemas.microsoft.com/office/drawing/2014/main" id="{BC4FF689-D2BD-FF4A-8FCA-0C7AAA38E5F3}"/>
                  </a:ext>
                </a:extLst>
              </p:cNvPr>
              <p:cNvGrpSpPr/>
              <p:nvPr/>
            </p:nvGrpSpPr>
            <p:grpSpPr>
              <a:xfrm>
                <a:off x="5652921" y="1701381"/>
                <a:ext cx="1347932" cy="286663"/>
                <a:chOff x="6127378" y="1563399"/>
                <a:chExt cx="1268575" cy="273724"/>
              </a:xfrm>
              <a:noFill/>
            </p:grpSpPr>
            <p:pic>
              <p:nvPicPr>
                <p:cNvPr id="48" name="Picture 47">
                  <a:extLst>
                    <a:ext uri="{FF2B5EF4-FFF2-40B4-BE49-F238E27FC236}">
                      <a16:creationId xmlns:a16="http://schemas.microsoft.com/office/drawing/2014/main" id="{65654F30-ACF9-D94F-839F-C0F021DAA76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144493" y="1563625"/>
                  <a:ext cx="1251460" cy="273498"/>
                </a:xfrm>
                <a:prstGeom prst="rect">
                  <a:avLst/>
                </a:prstGeom>
                <a:grpFill/>
              </p:spPr>
            </p:pic>
            <p:sp>
              <p:nvSpPr>
                <p:cNvPr id="49" name="Rectangle 48">
                  <a:extLst>
                    <a:ext uri="{FF2B5EF4-FFF2-40B4-BE49-F238E27FC236}">
                      <a16:creationId xmlns:a16="http://schemas.microsoft.com/office/drawing/2014/main" id="{DFA95616-F988-C446-BC38-60F3E13B1D86}"/>
                    </a:ext>
                  </a:extLst>
                </p:cNvPr>
                <p:cNvSpPr/>
                <p:nvPr/>
              </p:nvSpPr>
              <p:spPr>
                <a:xfrm>
                  <a:off x="6127378" y="1563399"/>
                  <a:ext cx="1251460" cy="2734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sz="1050">
                    <a:solidFill>
                      <a:prstClr val="white"/>
                    </a:solidFill>
                    <a:latin typeface="Calibri"/>
                  </a:endParaRPr>
                </a:p>
              </p:txBody>
            </p:sp>
          </p:grpSp>
          <p:sp>
            <p:nvSpPr>
              <p:cNvPr id="47" name="TextBox 46">
                <a:extLst>
                  <a:ext uri="{FF2B5EF4-FFF2-40B4-BE49-F238E27FC236}">
                    <a16:creationId xmlns:a16="http://schemas.microsoft.com/office/drawing/2014/main" id="{A73577B7-6E29-AB45-A9B4-AB33103FE63A}"/>
                  </a:ext>
                </a:extLst>
              </p:cNvPr>
              <p:cNvSpPr txBox="1"/>
              <p:nvPr/>
            </p:nvSpPr>
            <p:spPr>
              <a:xfrm>
                <a:off x="5098247" y="1485464"/>
                <a:ext cx="2501574" cy="461665"/>
              </a:xfrm>
              <a:prstGeom prst="rect">
                <a:avLst/>
              </a:prstGeom>
              <a:noFill/>
            </p:spPr>
            <p:txBody>
              <a:bodyPr wrap="square" rtlCol="0">
                <a:spAutoFit/>
              </a:bodyPr>
              <a:lstStyle/>
              <a:p>
                <a:pPr defTabSz="914378"/>
                <a:r>
                  <a:rPr lang="en-US" b="1" dirty="0">
                    <a:solidFill>
                      <a:srgbClr val="E37222"/>
                    </a:solidFill>
                    <a:latin typeface="Calibri" panose="020F0502020204030204"/>
                  </a:rPr>
                  <a:t>Continuing Education Products </a:t>
                </a:r>
                <a:r>
                  <a:rPr lang="en-US" sz="1000" i="1" dirty="0">
                    <a:solidFill>
                      <a:srgbClr val="0066A1"/>
                    </a:solidFill>
                    <a:latin typeface="Calibri" panose="020F0502020204030204"/>
                  </a:rPr>
                  <a:t>including</a:t>
                </a:r>
              </a:p>
            </p:txBody>
          </p:sp>
        </p:grpSp>
        <p:pic>
          <p:nvPicPr>
            <p:cNvPr id="7" name="Picture 6">
              <a:extLst>
                <a:ext uri="{FF2B5EF4-FFF2-40B4-BE49-F238E27FC236}">
                  <a16:creationId xmlns:a16="http://schemas.microsoft.com/office/drawing/2014/main" id="{133CE172-FDDF-58CA-C229-6285C2393E9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98974" y="5295228"/>
              <a:ext cx="1371661" cy="914441"/>
            </a:xfrm>
            <a:prstGeom prst="rect">
              <a:avLst/>
            </a:prstGeom>
          </p:spPr>
        </p:pic>
        <p:pic>
          <p:nvPicPr>
            <p:cNvPr id="18" name="Picture 17">
              <a:extLst>
                <a:ext uri="{FF2B5EF4-FFF2-40B4-BE49-F238E27FC236}">
                  <a16:creationId xmlns:a16="http://schemas.microsoft.com/office/drawing/2014/main" id="{6CB85B66-EBCB-0D4C-9AD7-28A216F16389}"/>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0527470" y="5063804"/>
              <a:ext cx="1304017" cy="1160524"/>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1D8A1CA0-5AFB-41E1-9D2A-0110990D13B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511216" y="2434772"/>
              <a:ext cx="3031659" cy="901076"/>
            </a:xfrm>
            <a:prstGeom prst="rect">
              <a:avLst/>
            </a:prstGeom>
          </p:spPr>
        </p:pic>
        <p:pic>
          <p:nvPicPr>
            <p:cNvPr id="21" name="Picture 5">
              <a:extLst>
                <a:ext uri="{FF2B5EF4-FFF2-40B4-BE49-F238E27FC236}">
                  <a16:creationId xmlns:a16="http://schemas.microsoft.com/office/drawing/2014/main" id="{4C46B1D6-B80A-624E-A215-41A46387DB05}"/>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944596" y="4889945"/>
              <a:ext cx="2566684" cy="435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TextBox 4">
            <a:extLst>
              <a:ext uri="{FF2B5EF4-FFF2-40B4-BE49-F238E27FC236}">
                <a16:creationId xmlns:a16="http://schemas.microsoft.com/office/drawing/2014/main" id="{A1B26831-665B-DAFF-9233-FCA929C2C0A5}"/>
              </a:ext>
            </a:extLst>
          </p:cNvPr>
          <p:cNvSpPr txBox="1"/>
          <p:nvPr/>
        </p:nvSpPr>
        <p:spPr>
          <a:xfrm>
            <a:off x="134006" y="225870"/>
            <a:ext cx="5431771" cy="584775"/>
          </a:xfrm>
          <a:prstGeom prst="rect">
            <a:avLst/>
          </a:prstGeom>
          <a:noFill/>
        </p:spPr>
        <p:txBody>
          <a:bodyPr wrap="square">
            <a:spAutoFit/>
          </a:bodyPr>
          <a:lstStyle/>
          <a:p>
            <a:r>
              <a:rPr lang="en-US" sz="1800" b="1" spc="11" dirty="0">
                <a:solidFill>
                  <a:schemeClr val="bg2"/>
                </a:solidFill>
                <a:latin typeface="Calibri" panose="020F0502020204030204"/>
                <a:sym typeface="Arial"/>
              </a:rPr>
              <a:t>IEEE</a:t>
            </a:r>
            <a:r>
              <a:rPr lang="en-US" sz="1800" b="1" spc="-31" dirty="0">
                <a:solidFill>
                  <a:schemeClr val="bg2"/>
                </a:solidFill>
                <a:latin typeface="Calibri" panose="020F0502020204030204"/>
                <a:sym typeface="Arial"/>
              </a:rPr>
              <a:t> </a:t>
            </a:r>
            <a:r>
              <a:rPr lang="en-US" sz="1800" b="1" dirty="0">
                <a:solidFill>
                  <a:schemeClr val="bg2"/>
                </a:solidFill>
                <a:latin typeface="Calibri" panose="020F0502020204030204"/>
                <a:sym typeface="Arial"/>
              </a:rPr>
              <a:t>Educational</a:t>
            </a:r>
            <a:r>
              <a:rPr lang="en-US" sz="1800" b="1" spc="-31" dirty="0">
                <a:solidFill>
                  <a:schemeClr val="bg2"/>
                </a:solidFill>
                <a:latin typeface="Calibri" panose="020F0502020204030204"/>
                <a:sym typeface="Arial"/>
              </a:rPr>
              <a:t> </a:t>
            </a:r>
            <a:r>
              <a:rPr lang="en-US" sz="1800" b="1" dirty="0">
                <a:solidFill>
                  <a:schemeClr val="bg2"/>
                </a:solidFill>
                <a:latin typeface="Calibri" panose="020F0502020204030204"/>
                <a:sym typeface="Arial"/>
              </a:rPr>
              <a:t>Activities</a:t>
            </a:r>
            <a:r>
              <a:rPr lang="en-US" sz="1800" b="1" spc="-31" dirty="0">
                <a:solidFill>
                  <a:schemeClr val="bg2"/>
                </a:solidFill>
                <a:latin typeface="Calibri" panose="020F0502020204030204"/>
                <a:sym typeface="Arial"/>
              </a:rPr>
              <a:t> </a:t>
            </a:r>
            <a:r>
              <a:rPr lang="en-US" sz="1800" b="1" dirty="0">
                <a:solidFill>
                  <a:schemeClr val="bg2"/>
                </a:solidFill>
                <a:latin typeface="Calibri" panose="020F0502020204030204"/>
                <a:sym typeface="Arial"/>
              </a:rPr>
              <a:t>Programs </a:t>
            </a:r>
            <a:r>
              <a:rPr lang="en-US" sz="1400" b="1" dirty="0">
                <a:solidFill>
                  <a:srgbClr val="0066A1"/>
                </a:solidFill>
                <a:latin typeface="Calibri" charset="0"/>
                <a:cs typeface="Calibri" charset="0"/>
              </a:rPr>
              <a:t>Our Role in the Cycle of Lifelong Learning</a:t>
            </a:r>
            <a:endParaRPr lang="en-US" dirty="0"/>
          </a:p>
        </p:txBody>
      </p:sp>
      <p:sp>
        <p:nvSpPr>
          <p:cNvPr id="6" name="TextBox 5">
            <a:extLst>
              <a:ext uri="{FF2B5EF4-FFF2-40B4-BE49-F238E27FC236}">
                <a16:creationId xmlns:a16="http://schemas.microsoft.com/office/drawing/2014/main" id="{60514C15-DB71-2650-7750-0C4E2B28C52F}"/>
              </a:ext>
            </a:extLst>
          </p:cNvPr>
          <p:cNvSpPr txBox="1"/>
          <p:nvPr/>
        </p:nvSpPr>
        <p:spPr>
          <a:xfrm>
            <a:off x="3625316" y="4315226"/>
            <a:ext cx="4615366" cy="646331"/>
          </a:xfrm>
          <a:prstGeom prst="rect">
            <a:avLst/>
          </a:prstGeom>
          <a:noFill/>
        </p:spPr>
        <p:txBody>
          <a:bodyPr wrap="none" rtlCol="0">
            <a:spAutoFit/>
          </a:bodyPr>
          <a:lstStyle/>
          <a:p>
            <a:r>
              <a:rPr lang="en-US" sz="2000" b="1" dirty="0">
                <a:solidFill>
                  <a:srgbClr val="C00000"/>
                </a:solidFill>
              </a:rPr>
              <a:t>Soliciting input from societies!</a:t>
            </a:r>
          </a:p>
          <a:p>
            <a:r>
              <a:rPr lang="en-US" sz="1600" dirty="0"/>
              <a:t>Joint TAB/EAB  Ad Hoc on Continuing Education</a:t>
            </a:r>
            <a:endParaRPr lang="en-US" sz="2000" b="1" dirty="0">
              <a:solidFill>
                <a:srgbClr val="C00000"/>
              </a:solidFill>
            </a:endParaRPr>
          </a:p>
        </p:txBody>
      </p:sp>
    </p:spTree>
    <p:custDataLst>
      <p:tags r:id="rId1"/>
    </p:custDataLst>
    <p:extLst>
      <p:ext uri="{BB962C8B-B14F-4D97-AF65-F5344CB8AC3E}">
        <p14:creationId xmlns:p14="http://schemas.microsoft.com/office/powerpoint/2010/main" val="986543921"/>
      </p:ext>
    </p:extLst>
  </p:cSld>
  <p:clrMapOvr>
    <a:masterClrMapping/>
  </p:clrMapOvr>
  <mc:AlternateContent xmlns:mc="http://schemas.openxmlformats.org/markup-compatibility/2006" xmlns:p14="http://schemas.microsoft.com/office/powerpoint/2010/main">
    <mc:Choice Requires="p14">
      <p:transition spd="slow" p14:dur="3000" advClick="0" advTm="10872"/>
    </mc:Choice>
    <mc:Fallback xmlns="">
      <p:transition spd="slow" advClick="0" advTm="108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9|5.8"/>
</p:tagLst>
</file>

<file path=ppt/tags/tag2.xml><?xml version="1.0" encoding="utf-8"?>
<p:tagLst xmlns:a="http://schemas.openxmlformats.org/drawingml/2006/main" xmlns:r="http://schemas.openxmlformats.org/officeDocument/2006/relationships" xmlns:p="http://schemas.openxmlformats.org/presentationml/2006/main">
  <p:tag name="TIMING" val="|1.9"/>
</p:tagLst>
</file>

<file path=ppt/tags/tag3.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Title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2366</TotalTime>
  <Words>2176</Words>
  <Application>Microsoft Office PowerPoint</Application>
  <PresentationFormat>On-screen Show (16:9)</PresentationFormat>
  <Paragraphs>309</Paragraphs>
  <Slides>32</Slides>
  <Notes>17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32</vt:i4>
      </vt:variant>
    </vt:vector>
  </HeadingPairs>
  <TitlesOfParts>
    <vt:vector size="44" baseType="lpstr">
      <vt:lpstr>Arial</vt:lpstr>
      <vt:lpstr>Calibri</vt:lpstr>
      <vt:lpstr>Courier New</vt:lpstr>
      <vt:lpstr>Helvetica</vt:lpstr>
      <vt:lpstr>LucidaGrande</vt:lpstr>
      <vt:lpstr>Merriweather Sans</vt:lpstr>
      <vt:lpstr>Noto Sans Symbols</vt:lpstr>
      <vt:lpstr>Trebuchet MS</vt:lpstr>
      <vt:lpstr>Verdana</vt:lpstr>
      <vt:lpstr>Wingdings</vt:lpstr>
      <vt:lpstr>Title Slides</vt:lpstr>
      <vt:lpstr>Content Slides</vt:lpstr>
      <vt:lpstr>PowerPoint Presentation</vt:lpstr>
      <vt:lpstr>The Fuel of IEEE: Mission &amp; Vision</vt:lpstr>
      <vt:lpstr>PowerPoint Presentation</vt:lpstr>
      <vt:lpstr>PowerPoint Presentation</vt:lpstr>
      <vt:lpstr>PowerPoint Presentation</vt:lpstr>
      <vt:lpstr>Technical Expertise that is Broad and Deep</vt:lpstr>
      <vt:lpstr>Top Organizations Innovate with IEEE </vt:lpstr>
      <vt:lpstr>PowerPoint Presentation</vt:lpstr>
      <vt:lpstr>PowerPoint Presentation</vt:lpstr>
      <vt:lpstr>Forward looking - IEEE Future Directions –   </vt:lpstr>
      <vt:lpstr>IEEE Humanitarian Technologies Board (HTB)</vt:lpstr>
      <vt:lpstr>IEEE Special Interest Group on Humanitarian Technology (SIGHT)</vt:lpstr>
      <vt:lpstr>IEEE Smart Village</vt:lpstr>
      <vt:lpstr>IEEE New Initiatives Program </vt:lpstr>
      <vt:lpstr>Benefits of Membership</vt:lpstr>
      <vt:lpstr>Nuclear and Plasma Sciences Society (NPSS)</vt:lpstr>
      <vt:lpstr>Technical Areas in NPSS (8)</vt:lpstr>
      <vt:lpstr>NPSS Mission- Strategic goals</vt:lpstr>
      <vt:lpstr>NPSS Initiatives (1): Humanitarian Outreach</vt:lpstr>
      <vt:lpstr>NPSS Initiatives (2): Schools</vt:lpstr>
      <vt:lpstr>NPSS Initiatives (3): IEEE and NPSS Local Activities and the Distinguished Lecturer Program </vt:lpstr>
      <vt:lpstr>NPSS Initiatives (4): Diversity and Inclusion </vt:lpstr>
      <vt:lpstr>NPSS Initiatives (5): Young Professionals </vt:lpstr>
      <vt:lpstr>Our Journals — High-quality, Refereed Archival Publications</vt:lpstr>
      <vt:lpstr>Grants, Awards and Recognition</vt:lpstr>
      <vt:lpstr>Opportunities for  Volunteering</vt:lpstr>
      <vt:lpstr>μVolunteering http://uv.ieee.org </vt:lpstr>
      <vt:lpstr>Where do I get more information: membership desk!</vt:lpstr>
      <vt:lpstr>Why am I part of IEEE NPSS?  Reason #1: Support the Society</vt:lpstr>
      <vt:lpstr>Why am I part of IEEE NPSS?  Reason #2: Networking</vt:lpstr>
      <vt:lpstr>Why am I part of IEEE NPSS?  Reason #3: Excellence</vt:lpstr>
      <vt:lpstr>Why am I part of IEEE NPSS?  Reason #4: Volunteering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Faith A Agnew</dc:creator>
  <cp:lastModifiedBy>Peter Clout</cp:lastModifiedBy>
  <cp:revision>297</cp:revision>
  <cp:lastPrinted>2021-03-04T07:30:26Z</cp:lastPrinted>
  <dcterms:modified xsi:type="dcterms:W3CDTF">2023-07-09T13:35:53Z</dcterms:modified>
</cp:coreProperties>
</file>